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</p:sldMasterIdLst>
  <p:notesMasterIdLst>
    <p:notesMasterId r:id="rId20"/>
  </p:notesMasterIdLst>
  <p:handoutMasterIdLst>
    <p:handoutMasterId r:id="rId21"/>
  </p:handoutMasterIdLst>
  <p:sldIdLst>
    <p:sldId id="257" r:id="rId5"/>
    <p:sldId id="576" r:id="rId6"/>
    <p:sldId id="617" r:id="rId7"/>
    <p:sldId id="609" r:id="rId8"/>
    <p:sldId id="610" r:id="rId9"/>
    <p:sldId id="611" r:id="rId10"/>
    <p:sldId id="612" r:id="rId11"/>
    <p:sldId id="613" r:id="rId12"/>
    <p:sldId id="618" r:id="rId13"/>
    <p:sldId id="584" r:id="rId14"/>
    <p:sldId id="579" r:id="rId15"/>
    <p:sldId id="614" r:id="rId16"/>
    <p:sldId id="615" r:id="rId17"/>
    <p:sldId id="616" r:id="rId18"/>
    <p:sldId id="303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lian Gannon" initials="G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7E"/>
    <a:srgbClr val="005C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2" autoAdjust="0"/>
    <p:restoredTop sz="93614" autoAdjust="0"/>
  </p:normalViewPr>
  <p:slideViewPr>
    <p:cSldViewPr snapToGrid="0">
      <p:cViewPr>
        <p:scale>
          <a:sx n="75" d="100"/>
          <a:sy n="75" d="100"/>
        </p:scale>
        <p:origin x="1122" y="7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578"/>
    </p:cViewPr>
  </p:sorterViewPr>
  <p:notesViewPr>
    <p:cSldViewPr snapToGrid="0">
      <p:cViewPr varScale="1">
        <p:scale>
          <a:sx n="52" d="100"/>
          <a:sy n="52" d="100"/>
        </p:scale>
        <p:origin x="-283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EBBEB-02CA-450A-ADF0-7E1C99D8D2D1}" type="doc">
      <dgm:prSet loTypeId="urn:microsoft.com/office/officeart/2005/8/layout/hProcess11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IE"/>
        </a:p>
      </dgm:t>
    </dgm:pt>
    <dgm:pt modelId="{11AE9903-8A7D-40BB-AF2D-0827DA2C4880}">
      <dgm:prSet phldrT="[Text]" custT="1"/>
      <dgm:spPr/>
      <dgm:t>
        <a:bodyPr/>
        <a:lstStyle/>
        <a:p>
          <a:r>
            <a:rPr lang="en-US" sz="1600" b="1" dirty="0">
              <a:solidFill>
                <a:srgbClr val="0070C0"/>
              </a:solidFill>
              <a:latin typeface="Calibri" panose="020F0502020204030204" pitchFamily="34" charset="0"/>
            </a:rPr>
            <a:t>Sep 2016</a:t>
          </a:r>
        </a:p>
      </dgm:t>
    </dgm:pt>
    <dgm:pt modelId="{92C6F6EE-E440-4C94-A517-2DE87BF86B82}" type="parTrans" cxnId="{040B7B91-68A6-40D3-BEEC-086C3609372F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D399CA55-417C-43BC-A648-1F4C0D1A7548}" type="sibTrans" cxnId="{040B7B91-68A6-40D3-BEEC-086C3609372F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C2FA0BAB-FDC3-4AE0-86F6-722946E72E0B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Border Region</a:t>
          </a:r>
        </a:p>
      </dgm:t>
    </dgm:pt>
    <dgm:pt modelId="{454D0620-CEC4-4301-B58F-41BB41515ADA}" type="parTrans" cxnId="{13754B84-DA63-4B79-92D3-5545467E8F13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92746BDE-2C78-41A4-B63E-702BC0013A17}" type="sibTrans" cxnId="{13754B84-DA63-4B79-92D3-5545467E8F13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1C0E0690-0D28-498A-9713-AAA00D9F988C}">
      <dgm:prSet phldrT="[Text]" custT="1"/>
      <dgm:spPr/>
      <dgm:t>
        <a:bodyPr/>
        <a:lstStyle/>
        <a:p>
          <a:r>
            <a:rPr lang="en-US" sz="1600" b="1" dirty="0">
              <a:solidFill>
                <a:srgbClr val="0070C0"/>
              </a:solidFill>
              <a:latin typeface="Calibri" panose="020F0502020204030204" pitchFamily="34" charset="0"/>
            </a:rPr>
            <a:t>Jan 2017</a:t>
          </a:r>
        </a:p>
      </dgm:t>
    </dgm:pt>
    <dgm:pt modelId="{20FDDFC3-5A94-4CF6-810E-1E90F9A3B358}" type="parTrans" cxnId="{EDB18B3F-E7D9-4B83-B7F5-951359A51026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15990F3A-020E-4F6E-8FAA-5A892B027742}" type="sibTrans" cxnId="{EDB18B3F-E7D9-4B83-B7F5-951359A51026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814FBD6B-E8B9-4A8A-99A6-3C744024F994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Border: 14 SECs</a:t>
          </a:r>
        </a:p>
      </dgm:t>
    </dgm:pt>
    <dgm:pt modelId="{AE47D0DD-79C5-4DC7-8A18-862C95366DE5}" type="parTrans" cxnId="{986B94E3-352B-4CB1-8562-C383188E02D7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ABC08D6C-03A8-45C5-9D67-9A046D3CA252}" type="sibTrans" cxnId="{986B94E3-352B-4CB1-8562-C383188E02D7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30E7E69C-CFDD-4141-8033-E02187194337}">
      <dgm:prSet phldrT="[Text]" custT="1"/>
      <dgm:spPr/>
      <dgm:t>
        <a:bodyPr/>
        <a:lstStyle/>
        <a:p>
          <a:r>
            <a:rPr lang="en-US" sz="1600" b="1" dirty="0">
              <a:solidFill>
                <a:srgbClr val="0070C0"/>
              </a:solidFill>
              <a:latin typeface="Calibri" panose="020F0502020204030204" pitchFamily="34" charset="0"/>
            </a:rPr>
            <a:t>May 2017</a:t>
          </a:r>
        </a:p>
      </dgm:t>
    </dgm:pt>
    <dgm:pt modelId="{497FA2C5-344C-4358-A83D-19A6BA41A8C9}" type="parTrans" cxnId="{4961989C-B8C3-45EF-93AF-E20A5C24D9C1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0B3221A2-15F9-4128-8E4D-76E36777D374}" type="sibTrans" cxnId="{4961989C-B8C3-45EF-93AF-E20A5C24D9C1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58E0917B-7C9B-4987-80F4-1B70ACE949A4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Border: 19 SECs</a:t>
          </a:r>
        </a:p>
      </dgm:t>
    </dgm:pt>
    <dgm:pt modelId="{D07A6525-9DFD-4263-8BA1-23A50BDAA9FD}" type="parTrans" cxnId="{BA6C4EDD-F687-41F1-8035-65E00B847C4A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8020FF4A-7A02-4CDA-A7F2-7BB6B31E335B}" type="sibTrans" cxnId="{BA6C4EDD-F687-41F1-8035-65E00B847C4A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70FC1ADB-F403-4C8D-9765-CD47B92C50B7}">
      <dgm:prSet phldrT="[Text]" custT="1"/>
      <dgm:spPr/>
      <dgm:t>
        <a:bodyPr/>
        <a:lstStyle/>
        <a:p>
          <a:r>
            <a:rPr lang="en-US" sz="1600" b="1" dirty="0">
              <a:solidFill>
                <a:srgbClr val="0070C0"/>
              </a:solidFill>
              <a:latin typeface="Calibri" panose="020F0502020204030204" pitchFamily="34" charset="0"/>
            </a:rPr>
            <a:t>Sep-Nov 2019</a:t>
          </a:r>
        </a:p>
      </dgm:t>
    </dgm:pt>
    <dgm:pt modelId="{AF5826A2-D9AF-42A1-B720-8C9AE2511BE7}" type="parTrans" cxnId="{65082B81-04CE-4B76-B6CB-24846B054540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7E5A4FDA-44F3-4D74-8C6E-10EFF615E7FD}" type="sibTrans" cxnId="{65082B81-04CE-4B76-B6CB-24846B054540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309755A1-CC05-44A2-9B1C-44B820106082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Border: 38 SECs</a:t>
          </a:r>
        </a:p>
      </dgm:t>
    </dgm:pt>
    <dgm:pt modelId="{0FD7F4A2-DE24-4EDE-BFEE-8D94B9D79D1D}" type="parTrans" cxnId="{D8D41491-C1F7-4853-9F40-3B11412BFE85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DB71068F-7E6C-4275-A6F7-FE84703920EE}" type="sibTrans" cxnId="{D8D41491-C1F7-4853-9F40-3B11412BFE85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316F0BEF-0A70-4C57-A947-3ADDA5F28DF6}">
      <dgm:prSet phldrT="[Text]" custT="1"/>
      <dgm:spPr/>
      <dgm:t>
        <a:bodyPr/>
        <a:lstStyle/>
        <a:p>
          <a:pPr rtl="0"/>
          <a:endParaRPr lang="en-US" sz="1600" dirty="0">
            <a:latin typeface="Calibri" panose="020F0502020204030204" pitchFamily="34" charset="0"/>
          </a:endParaRPr>
        </a:p>
      </dgm:t>
    </dgm:pt>
    <dgm:pt modelId="{C3817BCB-4CB6-4260-A23A-7DC0B1FEE20A}" type="parTrans" cxnId="{091CC75C-6151-4132-B5BB-1F4B2A4D5E90}">
      <dgm:prSet/>
      <dgm:spPr/>
      <dgm:t>
        <a:bodyPr/>
        <a:lstStyle/>
        <a:p>
          <a:endParaRPr lang="en-IE" sz="1600"/>
        </a:p>
      </dgm:t>
    </dgm:pt>
    <dgm:pt modelId="{28D1E168-AA91-46E7-A07B-475B3D8D232E}" type="sibTrans" cxnId="{091CC75C-6151-4132-B5BB-1F4B2A4D5E90}">
      <dgm:prSet/>
      <dgm:spPr/>
      <dgm:t>
        <a:bodyPr/>
        <a:lstStyle/>
        <a:p>
          <a:endParaRPr lang="en-IE" sz="1600"/>
        </a:p>
      </dgm:t>
    </dgm:pt>
    <dgm:pt modelId="{101D6D1A-37B4-474E-9B0D-1E717F612317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5 SECs in place</a:t>
          </a:r>
        </a:p>
      </dgm:t>
    </dgm:pt>
    <dgm:pt modelId="{49C7DF5B-EAD0-424D-BDF3-6BDDEB81394D}" type="parTrans" cxnId="{87AD6D9C-2170-43E6-907B-277EA0EA5507}">
      <dgm:prSet/>
      <dgm:spPr/>
      <dgm:t>
        <a:bodyPr/>
        <a:lstStyle/>
        <a:p>
          <a:endParaRPr lang="en-IE" sz="1600"/>
        </a:p>
      </dgm:t>
    </dgm:pt>
    <dgm:pt modelId="{BB30C4FC-DCBE-4245-B6A5-A3CEA004DE43}" type="sibTrans" cxnId="{87AD6D9C-2170-43E6-907B-277EA0EA5507}">
      <dgm:prSet/>
      <dgm:spPr/>
      <dgm:t>
        <a:bodyPr/>
        <a:lstStyle/>
        <a:p>
          <a:endParaRPr lang="en-IE" sz="1600"/>
        </a:p>
      </dgm:t>
    </dgm:pt>
    <dgm:pt modelId="{3EBFC2C4-7B3A-4EBB-B58D-5994D2687BA8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Dublin Region: 12 SECs in place</a:t>
          </a:r>
        </a:p>
      </dgm:t>
    </dgm:pt>
    <dgm:pt modelId="{F746A5AC-E888-4548-8431-3DC004CE041A}" type="parTrans" cxnId="{8ADC786A-AAE6-437F-89FF-2EA8C2D2E0F8}">
      <dgm:prSet/>
      <dgm:spPr/>
      <dgm:t>
        <a:bodyPr/>
        <a:lstStyle/>
        <a:p>
          <a:endParaRPr lang="en-IE" sz="1600"/>
        </a:p>
      </dgm:t>
    </dgm:pt>
    <dgm:pt modelId="{2998F3C5-8A30-4D9F-92E0-C1CF5FBF4BDA}" type="sibTrans" cxnId="{8ADC786A-AAE6-437F-89FF-2EA8C2D2E0F8}">
      <dgm:prSet/>
      <dgm:spPr/>
      <dgm:t>
        <a:bodyPr/>
        <a:lstStyle/>
        <a:p>
          <a:endParaRPr lang="en-IE" sz="1600"/>
        </a:p>
      </dgm:t>
    </dgm:pt>
    <dgm:pt modelId="{08AFAFFE-DB07-4E00-AF56-8E6156041015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Dublin: 37 SECs</a:t>
          </a:r>
        </a:p>
      </dgm:t>
    </dgm:pt>
    <dgm:pt modelId="{9C4F11D9-07E9-40CD-A0C7-0A22388C56A3}" type="parTrans" cxnId="{E534D328-86A5-47BC-BCBB-7EB683B55065}">
      <dgm:prSet/>
      <dgm:spPr/>
      <dgm:t>
        <a:bodyPr/>
        <a:lstStyle/>
        <a:p>
          <a:endParaRPr lang="en-IE" sz="1600"/>
        </a:p>
      </dgm:t>
    </dgm:pt>
    <dgm:pt modelId="{CA58ADAA-BD87-4683-9AB2-4ACEC09D5A23}" type="sibTrans" cxnId="{E534D328-86A5-47BC-BCBB-7EB683B55065}">
      <dgm:prSet/>
      <dgm:spPr/>
      <dgm:t>
        <a:bodyPr/>
        <a:lstStyle/>
        <a:p>
          <a:endParaRPr lang="en-IE" sz="1600"/>
        </a:p>
      </dgm:t>
    </dgm:pt>
    <dgm:pt modelId="{83B68A19-40D2-42F0-B953-77FF499DFF0E}">
      <dgm:prSet custT="1"/>
      <dgm:spPr/>
      <dgm:t>
        <a:bodyPr/>
        <a:lstStyle/>
        <a:p>
          <a:r>
            <a:rPr lang="en-US" sz="1600" b="1" dirty="0">
              <a:solidFill>
                <a:srgbClr val="0070C0"/>
              </a:solidFill>
              <a:latin typeface="Calibri" panose="020F0502020204030204" pitchFamily="34" charset="0"/>
            </a:rPr>
            <a:t>March 2020</a:t>
          </a:r>
        </a:p>
      </dgm:t>
    </dgm:pt>
    <dgm:pt modelId="{3C16145B-6328-4ADF-9803-5D5AB5FDC56A}" type="parTrans" cxnId="{75A8CFB7-B54E-43A5-BE23-DCA4D8C0BBD5}">
      <dgm:prSet/>
      <dgm:spPr/>
      <dgm:t>
        <a:bodyPr/>
        <a:lstStyle/>
        <a:p>
          <a:endParaRPr lang="en-IE" sz="1600"/>
        </a:p>
      </dgm:t>
    </dgm:pt>
    <dgm:pt modelId="{3F68704D-2567-47BB-B41B-9A52594ECD66}" type="sibTrans" cxnId="{75A8CFB7-B54E-43A5-BE23-DCA4D8C0BBD5}">
      <dgm:prSet/>
      <dgm:spPr/>
      <dgm:t>
        <a:bodyPr/>
        <a:lstStyle/>
        <a:p>
          <a:endParaRPr lang="en-IE" sz="1600"/>
        </a:p>
      </dgm:t>
    </dgm:pt>
    <dgm:pt modelId="{BE687197-36D3-4AEE-8236-8B50626FD6F0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Border &amp; West Region</a:t>
          </a:r>
        </a:p>
      </dgm:t>
    </dgm:pt>
    <dgm:pt modelId="{0C0C0C85-2BC1-415C-8D04-51EAF6CAC653}" type="parTrans" cxnId="{50F5AE0C-BE6E-4447-9B6C-BEC77B229C9F}">
      <dgm:prSet/>
      <dgm:spPr/>
      <dgm:t>
        <a:bodyPr/>
        <a:lstStyle/>
        <a:p>
          <a:endParaRPr lang="en-IE" sz="1600"/>
        </a:p>
      </dgm:t>
    </dgm:pt>
    <dgm:pt modelId="{B693D806-681A-4314-A2B4-17C6CC417F1C}" type="sibTrans" cxnId="{50F5AE0C-BE6E-4447-9B6C-BEC77B229C9F}">
      <dgm:prSet/>
      <dgm:spPr/>
      <dgm:t>
        <a:bodyPr/>
        <a:lstStyle/>
        <a:p>
          <a:endParaRPr lang="en-IE" sz="1600"/>
        </a:p>
      </dgm:t>
    </dgm:pt>
    <dgm:pt modelId="{87FC23FE-74CF-490E-9D69-A3A0077DC6FF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9 Counties (10 LAs)</a:t>
          </a:r>
        </a:p>
      </dgm:t>
    </dgm:pt>
    <dgm:pt modelId="{46F37DA8-67C6-4E86-99D1-1449D2541E5D}" type="parTrans" cxnId="{A5973647-1935-4071-8401-23ECCC67BC2B}">
      <dgm:prSet/>
      <dgm:spPr/>
      <dgm:t>
        <a:bodyPr/>
        <a:lstStyle/>
        <a:p>
          <a:endParaRPr lang="en-IE" sz="1600"/>
        </a:p>
      </dgm:t>
    </dgm:pt>
    <dgm:pt modelId="{1F0B1655-7E90-415A-81B6-A79CDC057A9C}" type="sibTrans" cxnId="{A5973647-1935-4071-8401-23ECCC67BC2B}">
      <dgm:prSet/>
      <dgm:spPr/>
      <dgm:t>
        <a:bodyPr/>
        <a:lstStyle/>
        <a:p>
          <a:endParaRPr lang="en-IE" sz="1600"/>
        </a:p>
      </dgm:t>
    </dgm:pt>
    <dgm:pt modelId="{BFC069A0-B3CC-3A4F-976A-8D828A54C78C}">
      <dgm:prSet phldrT="[Text]" custT="1"/>
      <dgm:spPr/>
      <dgm:t>
        <a:bodyPr/>
        <a:lstStyle/>
        <a:p>
          <a:pPr rtl="0"/>
          <a:r>
            <a:rPr lang="en-US" sz="1600" dirty="0">
              <a:latin typeface="Calibri" panose="020F0502020204030204" pitchFamily="34" charset="0"/>
            </a:rPr>
            <a:t>Team of 4 Mentors</a:t>
          </a:r>
        </a:p>
      </dgm:t>
    </dgm:pt>
    <dgm:pt modelId="{784F74C1-495D-3745-911F-77792CD36269}" type="parTrans" cxnId="{8A2AB971-DFAF-1B45-ADB0-FA8788983D5D}">
      <dgm:prSet/>
      <dgm:spPr/>
      <dgm:t>
        <a:bodyPr/>
        <a:lstStyle/>
        <a:p>
          <a:endParaRPr lang="en-GB"/>
        </a:p>
      </dgm:t>
    </dgm:pt>
    <dgm:pt modelId="{FF39843F-5B5B-474E-9CFE-61263D1561F6}" type="sibTrans" cxnId="{8A2AB971-DFAF-1B45-ADB0-FA8788983D5D}">
      <dgm:prSet/>
      <dgm:spPr/>
      <dgm:t>
        <a:bodyPr/>
        <a:lstStyle/>
        <a:p>
          <a:endParaRPr lang="en-GB"/>
        </a:p>
      </dgm:t>
    </dgm:pt>
    <dgm:pt modelId="{D1A5CD31-84F6-344D-AAE7-8C6FCCE6D55A}">
      <dgm:prSet custT="1"/>
      <dgm:spPr/>
      <dgm:t>
        <a:bodyPr/>
        <a:lstStyle/>
        <a:p>
          <a:pPr rtl="0"/>
          <a:r>
            <a:rPr lang="en-GB" sz="1600" b="1" dirty="0">
              <a:solidFill>
                <a:srgbClr val="0070C0"/>
              </a:solidFill>
            </a:rPr>
            <a:t>Nov 2020</a:t>
          </a:r>
        </a:p>
      </dgm:t>
    </dgm:pt>
    <dgm:pt modelId="{96BA4721-7D73-EB43-9BE9-A1427B0F59A4}" type="parTrans" cxnId="{94EAB1F2-26B9-D543-86C3-2EEF0E2639D3}">
      <dgm:prSet/>
      <dgm:spPr/>
      <dgm:t>
        <a:bodyPr/>
        <a:lstStyle/>
        <a:p>
          <a:endParaRPr lang="en-GB"/>
        </a:p>
      </dgm:t>
    </dgm:pt>
    <dgm:pt modelId="{23C541BA-2EB8-8642-B389-C0562C9B78CD}" type="sibTrans" cxnId="{94EAB1F2-26B9-D543-86C3-2EEF0E2639D3}">
      <dgm:prSet/>
      <dgm:spPr/>
      <dgm:t>
        <a:bodyPr/>
        <a:lstStyle/>
        <a:p>
          <a:endParaRPr lang="en-GB"/>
        </a:p>
      </dgm:t>
    </dgm:pt>
    <dgm:pt modelId="{7BB6FBA0-BD4E-0840-86EA-0C2CBC5E8850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Team of 15 Mentors</a:t>
          </a:r>
        </a:p>
      </dgm:t>
    </dgm:pt>
    <dgm:pt modelId="{4FEADD57-A086-DC47-9D68-0BD68E36A765}" type="parTrans" cxnId="{701DCD96-C1D1-2D4B-BF70-672753850308}">
      <dgm:prSet/>
      <dgm:spPr/>
      <dgm:t>
        <a:bodyPr/>
        <a:lstStyle/>
        <a:p>
          <a:endParaRPr lang="en-GB"/>
        </a:p>
      </dgm:t>
    </dgm:pt>
    <dgm:pt modelId="{B13C1405-65DA-5C44-AA4B-6A7260944A94}" type="sibTrans" cxnId="{701DCD96-C1D1-2D4B-BF70-672753850308}">
      <dgm:prSet/>
      <dgm:spPr/>
      <dgm:t>
        <a:bodyPr/>
        <a:lstStyle/>
        <a:p>
          <a:endParaRPr lang="en-GB"/>
        </a:p>
      </dgm:t>
    </dgm:pt>
    <dgm:pt modelId="{D9302E06-F5D4-D643-BAE9-BC93A3F868AE}">
      <dgm:prSet custT="1"/>
      <dgm:spPr/>
      <dgm:t>
        <a:bodyPr/>
        <a:lstStyle/>
        <a:p>
          <a:pPr rtl="0"/>
          <a:r>
            <a:rPr lang="en-GB" sz="1600" dirty="0"/>
            <a:t>126 SECs</a:t>
          </a:r>
        </a:p>
      </dgm:t>
    </dgm:pt>
    <dgm:pt modelId="{B403C587-AFF7-FA42-86C5-53BB4EB053FB}" type="parTrans" cxnId="{13290204-85B7-B542-A58B-BA3B7759525A}">
      <dgm:prSet/>
      <dgm:spPr/>
      <dgm:t>
        <a:bodyPr/>
        <a:lstStyle/>
        <a:p>
          <a:endParaRPr lang="en-GB"/>
        </a:p>
      </dgm:t>
    </dgm:pt>
    <dgm:pt modelId="{54A204E7-967E-DB46-9E1B-2603C583977C}" type="sibTrans" cxnId="{13290204-85B7-B542-A58B-BA3B7759525A}">
      <dgm:prSet/>
      <dgm:spPr/>
      <dgm:t>
        <a:bodyPr/>
        <a:lstStyle/>
        <a:p>
          <a:endParaRPr lang="en-GB"/>
        </a:p>
      </dgm:t>
    </dgm:pt>
    <dgm:pt modelId="{9F7F1ABF-7A8B-2F40-800D-CDB539A15716}">
      <dgm:prSet custT="1"/>
      <dgm:spPr/>
      <dgm:t>
        <a:bodyPr/>
        <a:lstStyle/>
        <a:p>
          <a:pPr rtl="0"/>
          <a:r>
            <a:rPr lang="en-US" sz="1600" dirty="0">
              <a:latin typeface="Calibri" panose="020F0502020204030204" pitchFamily="34" charset="0"/>
            </a:rPr>
            <a:t>86 SECs</a:t>
          </a:r>
        </a:p>
      </dgm:t>
    </dgm:pt>
    <dgm:pt modelId="{B8F181F1-0CAB-8441-906A-2356395719F8}" type="parTrans" cxnId="{63AC1877-CC83-AE44-9CA2-4344825A7C78}">
      <dgm:prSet/>
      <dgm:spPr/>
      <dgm:t>
        <a:bodyPr/>
        <a:lstStyle/>
        <a:p>
          <a:endParaRPr lang="en-GB"/>
        </a:p>
      </dgm:t>
    </dgm:pt>
    <dgm:pt modelId="{C438A301-C8FD-EF4D-B2D9-8170BFBCA0E3}" type="sibTrans" cxnId="{63AC1877-CC83-AE44-9CA2-4344825A7C78}">
      <dgm:prSet/>
      <dgm:spPr/>
      <dgm:t>
        <a:bodyPr/>
        <a:lstStyle/>
        <a:p>
          <a:endParaRPr lang="en-GB"/>
        </a:p>
      </dgm:t>
    </dgm:pt>
    <dgm:pt modelId="{FE47FBD5-A719-41B1-B14E-1999BDDE6C3C}" type="pres">
      <dgm:prSet presAssocID="{A82EBBEB-02CA-450A-ADF0-7E1C99D8D2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72F22C-099E-498D-8DC7-9B2A966FB234}" type="pres">
      <dgm:prSet presAssocID="{A82EBBEB-02CA-450A-ADF0-7E1C99D8D2D1}" presName="arrow" presStyleLbl="bgShp" presStyleIdx="0" presStyleCnt="1"/>
      <dgm:spPr/>
    </dgm:pt>
    <dgm:pt modelId="{644FC417-65C4-4A14-9BD3-0B4FE4983038}" type="pres">
      <dgm:prSet presAssocID="{A82EBBEB-02CA-450A-ADF0-7E1C99D8D2D1}" presName="points" presStyleCnt="0"/>
      <dgm:spPr/>
    </dgm:pt>
    <dgm:pt modelId="{0BFD2B67-6EEF-4CED-9DD0-87FB3CA2D9F6}" type="pres">
      <dgm:prSet presAssocID="{11AE9903-8A7D-40BB-AF2D-0827DA2C4880}" presName="compositeA" presStyleCnt="0"/>
      <dgm:spPr/>
    </dgm:pt>
    <dgm:pt modelId="{74D5A485-77E1-4371-B1DA-5501D50167D9}" type="pres">
      <dgm:prSet presAssocID="{11AE9903-8A7D-40BB-AF2D-0827DA2C4880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20A3A-5323-47FA-A501-DB9E770BAE3D}" type="pres">
      <dgm:prSet presAssocID="{11AE9903-8A7D-40BB-AF2D-0827DA2C4880}" presName="circleA" presStyleLbl="node1" presStyleIdx="0" presStyleCnt="6"/>
      <dgm:spPr/>
    </dgm:pt>
    <dgm:pt modelId="{75045AA1-C2A5-42F2-A01E-58F27156D578}" type="pres">
      <dgm:prSet presAssocID="{11AE9903-8A7D-40BB-AF2D-0827DA2C4880}" presName="spaceA" presStyleCnt="0"/>
      <dgm:spPr/>
    </dgm:pt>
    <dgm:pt modelId="{5D8A696D-F594-467F-A51E-2AFB38010A92}" type="pres">
      <dgm:prSet presAssocID="{D399CA55-417C-43BC-A648-1F4C0D1A7548}" presName="space" presStyleCnt="0"/>
      <dgm:spPr/>
    </dgm:pt>
    <dgm:pt modelId="{11DB416F-964F-4B71-91DA-1F7D6BC44488}" type="pres">
      <dgm:prSet presAssocID="{1C0E0690-0D28-498A-9713-AAA00D9F988C}" presName="compositeB" presStyleCnt="0"/>
      <dgm:spPr/>
    </dgm:pt>
    <dgm:pt modelId="{23DCC597-2234-4D4F-96BB-AAFC5589CBAE}" type="pres">
      <dgm:prSet presAssocID="{1C0E0690-0D28-498A-9713-AAA00D9F988C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E9942-3612-4795-A6AA-72B58A68559F}" type="pres">
      <dgm:prSet presAssocID="{1C0E0690-0D28-498A-9713-AAA00D9F988C}" presName="circleB" presStyleLbl="node1" presStyleIdx="1" presStyleCnt="6"/>
      <dgm:spPr/>
    </dgm:pt>
    <dgm:pt modelId="{0A6DE4B1-B5DC-4351-8D87-B3739B905B9B}" type="pres">
      <dgm:prSet presAssocID="{1C0E0690-0D28-498A-9713-AAA00D9F988C}" presName="spaceB" presStyleCnt="0"/>
      <dgm:spPr/>
    </dgm:pt>
    <dgm:pt modelId="{EB47B162-40A6-4D83-9CDA-D925DC1CB76C}" type="pres">
      <dgm:prSet presAssocID="{15990F3A-020E-4F6E-8FAA-5A892B027742}" presName="space" presStyleCnt="0"/>
      <dgm:spPr/>
    </dgm:pt>
    <dgm:pt modelId="{B05C7BC1-12DC-4B6D-AF8F-61290D245B99}" type="pres">
      <dgm:prSet presAssocID="{30E7E69C-CFDD-4141-8033-E02187194337}" presName="compositeA" presStyleCnt="0"/>
      <dgm:spPr/>
    </dgm:pt>
    <dgm:pt modelId="{7E066FCD-E543-4D62-B391-28AD7BF1F33D}" type="pres">
      <dgm:prSet presAssocID="{30E7E69C-CFDD-4141-8033-E02187194337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75857-E643-48BD-A6CE-76C56D189731}" type="pres">
      <dgm:prSet presAssocID="{30E7E69C-CFDD-4141-8033-E02187194337}" presName="circleA" presStyleLbl="node1" presStyleIdx="2" presStyleCnt="6"/>
      <dgm:spPr/>
    </dgm:pt>
    <dgm:pt modelId="{5E360312-BF1B-4776-8AFC-DA46428FFE53}" type="pres">
      <dgm:prSet presAssocID="{30E7E69C-CFDD-4141-8033-E02187194337}" presName="spaceA" presStyleCnt="0"/>
      <dgm:spPr/>
    </dgm:pt>
    <dgm:pt modelId="{B7F83558-B746-454C-9E4D-1C5B6461FF57}" type="pres">
      <dgm:prSet presAssocID="{0B3221A2-15F9-4128-8E4D-76E36777D374}" presName="space" presStyleCnt="0"/>
      <dgm:spPr/>
    </dgm:pt>
    <dgm:pt modelId="{2638DE43-B835-4692-8B6D-859AE60F2741}" type="pres">
      <dgm:prSet presAssocID="{70FC1ADB-F403-4C8D-9765-CD47B92C50B7}" presName="compositeB" presStyleCnt="0"/>
      <dgm:spPr/>
    </dgm:pt>
    <dgm:pt modelId="{5167A019-C963-46E0-913F-26C35A8A3A2A}" type="pres">
      <dgm:prSet presAssocID="{70FC1ADB-F403-4C8D-9765-CD47B92C50B7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DEAE2-5E91-451B-9FD4-F8E2742DA4C0}" type="pres">
      <dgm:prSet presAssocID="{70FC1ADB-F403-4C8D-9765-CD47B92C50B7}" presName="circleB" presStyleLbl="node1" presStyleIdx="3" presStyleCnt="6"/>
      <dgm:spPr/>
    </dgm:pt>
    <dgm:pt modelId="{77772CE8-533A-48C5-817A-DF5968D8922E}" type="pres">
      <dgm:prSet presAssocID="{70FC1ADB-F403-4C8D-9765-CD47B92C50B7}" presName="spaceB" presStyleCnt="0"/>
      <dgm:spPr/>
    </dgm:pt>
    <dgm:pt modelId="{36A01DBE-63E2-43ED-B7F8-E0A10E1CE1AA}" type="pres">
      <dgm:prSet presAssocID="{7E5A4FDA-44F3-4D74-8C6E-10EFF615E7FD}" presName="space" presStyleCnt="0"/>
      <dgm:spPr/>
    </dgm:pt>
    <dgm:pt modelId="{7EA4C888-7737-456C-898D-2D5BDEB40B78}" type="pres">
      <dgm:prSet presAssocID="{83B68A19-40D2-42F0-B953-77FF499DFF0E}" presName="compositeA" presStyleCnt="0"/>
      <dgm:spPr/>
    </dgm:pt>
    <dgm:pt modelId="{D74DC877-2F6A-4AD3-BD9A-A94A3540D374}" type="pres">
      <dgm:prSet presAssocID="{83B68A19-40D2-42F0-B953-77FF499DFF0E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2F3D1-8654-477A-99EC-87EFD0E808F6}" type="pres">
      <dgm:prSet presAssocID="{83B68A19-40D2-42F0-B953-77FF499DFF0E}" presName="circleA" presStyleLbl="node1" presStyleIdx="4" presStyleCnt="6"/>
      <dgm:spPr/>
    </dgm:pt>
    <dgm:pt modelId="{50E9013C-1FE3-4985-A2AE-91F75FF1CD51}" type="pres">
      <dgm:prSet presAssocID="{83B68A19-40D2-42F0-B953-77FF499DFF0E}" presName="spaceA" presStyleCnt="0"/>
      <dgm:spPr/>
    </dgm:pt>
    <dgm:pt modelId="{CCC86FAD-72C5-DF44-9A1F-2CD802F53F90}" type="pres">
      <dgm:prSet presAssocID="{3F68704D-2567-47BB-B41B-9A52594ECD66}" presName="space" presStyleCnt="0"/>
      <dgm:spPr/>
    </dgm:pt>
    <dgm:pt modelId="{6F5FB6C0-9CC8-8A42-A945-0462979A1240}" type="pres">
      <dgm:prSet presAssocID="{D1A5CD31-84F6-344D-AAE7-8C6FCCE6D55A}" presName="compositeB" presStyleCnt="0"/>
      <dgm:spPr/>
    </dgm:pt>
    <dgm:pt modelId="{0955D93C-16E4-2645-9385-72129A2C0BF7}" type="pres">
      <dgm:prSet presAssocID="{D1A5CD31-84F6-344D-AAE7-8C6FCCE6D55A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47249-9067-E447-8A4E-FBB38AB268B1}" type="pres">
      <dgm:prSet presAssocID="{D1A5CD31-84F6-344D-AAE7-8C6FCCE6D55A}" presName="circleB" presStyleLbl="node1" presStyleIdx="5" presStyleCnt="6"/>
      <dgm:spPr/>
    </dgm:pt>
    <dgm:pt modelId="{EE63C3BC-B26A-E144-A2FF-E4A72BEF084B}" type="pres">
      <dgm:prSet presAssocID="{D1A5CD31-84F6-344D-AAE7-8C6FCCE6D55A}" presName="spaceB" presStyleCnt="0"/>
      <dgm:spPr/>
    </dgm:pt>
  </dgm:ptLst>
  <dgm:cxnLst>
    <dgm:cxn modelId="{701DCD96-C1D1-2D4B-BF70-672753850308}" srcId="{83B68A19-40D2-42F0-B953-77FF499DFF0E}" destId="{7BB6FBA0-BD4E-0840-86EA-0C2CBC5E8850}" srcOrd="3" destOrd="0" parTransId="{4FEADD57-A086-DC47-9D68-0BD68E36A765}" sibTransId="{B13C1405-65DA-5C44-AA4B-6A7260944A94}"/>
    <dgm:cxn modelId="{F5599324-A96E-2241-802D-032D1484C1B4}" type="presOf" srcId="{9F7F1ABF-7A8B-2F40-800D-CDB539A15716}" destId="{D74DC877-2F6A-4AD3-BD9A-A94A3540D374}" srcOrd="0" destOrd="3" presId="urn:microsoft.com/office/officeart/2005/8/layout/hProcess11"/>
    <dgm:cxn modelId="{D8D41491-C1F7-4853-9F40-3B11412BFE85}" srcId="{70FC1ADB-F403-4C8D-9765-CD47B92C50B7}" destId="{309755A1-CC05-44A2-9B1C-44B820106082}" srcOrd="0" destOrd="0" parTransId="{0FD7F4A2-DE24-4EDE-BFEE-8D94B9D79D1D}" sibTransId="{DB71068F-7E6C-4275-A6F7-FE84703920EE}"/>
    <dgm:cxn modelId="{A5973647-1935-4071-8401-23ECCC67BC2B}" srcId="{83B68A19-40D2-42F0-B953-77FF499DFF0E}" destId="{87FC23FE-74CF-490E-9D69-A3A0077DC6FF}" srcOrd="1" destOrd="0" parTransId="{46F37DA8-67C6-4E86-99D1-1449D2541E5D}" sibTransId="{1F0B1655-7E90-415A-81B6-A79CDC057A9C}"/>
    <dgm:cxn modelId="{33DACA60-E80D-44DA-9402-DE896B04B912}" type="presOf" srcId="{83B68A19-40D2-42F0-B953-77FF499DFF0E}" destId="{D74DC877-2F6A-4AD3-BD9A-A94A3540D374}" srcOrd="0" destOrd="0" presId="urn:microsoft.com/office/officeart/2005/8/layout/hProcess11"/>
    <dgm:cxn modelId="{2A649CD9-8EFD-D04F-82AE-6AEFB7F2AF0E}" type="presOf" srcId="{BFC069A0-B3CC-3A4F-976A-8D828A54C78C}" destId="{74D5A485-77E1-4371-B1DA-5501D50167D9}" srcOrd="0" destOrd="3" presId="urn:microsoft.com/office/officeart/2005/8/layout/hProcess11"/>
    <dgm:cxn modelId="{98FF922E-922B-4724-929C-A8920CF3937D}" type="presOf" srcId="{30E7E69C-CFDD-4141-8033-E02187194337}" destId="{7E066FCD-E543-4D62-B391-28AD7BF1F33D}" srcOrd="0" destOrd="0" presId="urn:microsoft.com/office/officeart/2005/8/layout/hProcess11"/>
    <dgm:cxn modelId="{9F94B2D6-BF65-4716-B6B9-08DD7F8F7320}" type="presOf" srcId="{1C0E0690-0D28-498A-9713-AAA00D9F988C}" destId="{23DCC597-2234-4D4F-96BB-AAFC5589CBAE}" srcOrd="0" destOrd="0" presId="urn:microsoft.com/office/officeart/2005/8/layout/hProcess11"/>
    <dgm:cxn modelId="{7D6D0B37-2DB0-43E4-8098-3EAC53FFFA3D}" type="presOf" srcId="{814FBD6B-E8B9-4A8A-99A6-3C744024F994}" destId="{23DCC597-2234-4D4F-96BB-AAFC5589CBAE}" srcOrd="0" destOrd="1" presId="urn:microsoft.com/office/officeart/2005/8/layout/hProcess11"/>
    <dgm:cxn modelId="{2782F62F-3F62-AA4F-8238-C4D7DBA20C37}" type="presOf" srcId="{D9302E06-F5D4-D643-BAE9-BC93A3F868AE}" destId="{0955D93C-16E4-2645-9385-72129A2C0BF7}" srcOrd="0" destOrd="1" presId="urn:microsoft.com/office/officeart/2005/8/layout/hProcess11"/>
    <dgm:cxn modelId="{091CC75C-6151-4132-B5BB-1F4B2A4D5E90}" srcId="{11AE9903-8A7D-40BB-AF2D-0827DA2C4880}" destId="{316F0BEF-0A70-4C57-A947-3ADDA5F28DF6}" srcOrd="3" destOrd="0" parTransId="{C3817BCB-4CB6-4260-A23A-7DC0B1FEE20A}" sibTransId="{28D1E168-AA91-46E7-A07B-475B3D8D232E}"/>
    <dgm:cxn modelId="{4961989C-B8C3-45EF-93AF-E20A5C24D9C1}" srcId="{A82EBBEB-02CA-450A-ADF0-7E1C99D8D2D1}" destId="{30E7E69C-CFDD-4141-8033-E02187194337}" srcOrd="2" destOrd="0" parTransId="{497FA2C5-344C-4358-A83D-19A6BA41A8C9}" sibTransId="{0B3221A2-15F9-4128-8E4D-76E36777D374}"/>
    <dgm:cxn modelId="{4F920F68-69E2-4D71-B9DF-BB5BE70037E2}" type="presOf" srcId="{11AE9903-8A7D-40BB-AF2D-0827DA2C4880}" destId="{74D5A485-77E1-4371-B1DA-5501D50167D9}" srcOrd="0" destOrd="0" presId="urn:microsoft.com/office/officeart/2005/8/layout/hProcess11"/>
    <dgm:cxn modelId="{94EAB1F2-26B9-D543-86C3-2EEF0E2639D3}" srcId="{A82EBBEB-02CA-450A-ADF0-7E1C99D8D2D1}" destId="{D1A5CD31-84F6-344D-AAE7-8C6FCCE6D55A}" srcOrd="5" destOrd="0" parTransId="{96BA4721-7D73-EB43-9BE9-A1427B0F59A4}" sibTransId="{23C541BA-2EB8-8642-B389-C0562C9B78CD}"/>
    <dgm:cxn modelId="{5848DB7F-05C2-4E07-8C8B-71CC9FC68C66}" type="presOf" srcId="{87FC23FE-74CF-490E-9D69-A3A0077DC6FF}" destId="{D74DC877-2F6A-4AD3-BD9A-A94A3540D374}" srcOrd="0" destOrd="2" presId="urn:microsoft.com/office/officeart/2005/8/layout/hProcess11"/>
    <dgm:cxn modelId="{14594916-5351-46A4-A7B8-F7B22C6F529F}" type="presOf" srcId="{101D6D1A-37B4-474E-9B0D-1E717F612317}" destId="{74D5A485-77E1-4371-B1DA-5501D50167D9}" srcOrd="0" destOrd="2" presId="urn:microsoft.com/office/officeart/2005/8/layout/hProcess11"/>
    <dgm:cxn modelId="{13754B84-DA63-4B79-92D3-5545467E8F13}" srcId="{11AE9903-8A7D-40BB-AF2D-0827DA2C4880}" destId="{C2FA0BAB-FDC3-4AE0-86F6-722946E72E0B}" srcOrd="0" destOrd="0" parTransId="{454D0620-CEC4-4301-B58F-41BB41515ADA}" sibTransId="{92746BDE-2C78-41A4-B63E-702BC0013A17}"/>
    <dgm:cxn modelId="{50F5AE0C-BE6E-4447-9B6C-BEC77B229C9F}" srcId="{83B68A19-40D2-42F0-B953-77FF499DFF0E}" destId="{BE687197-36D3-4AEE-8236-8B50626FD6F0}" srcOrd="0" destOrd="0" parTransId="{0C0C0C85-2BC1-415C-8D04-51EAF6CAC653}" sibTransId="{B693D806-681A-4314-A2B4-17C6CC417F1C}"/>
    <dgm:cxn modelId="{BDE53D9C-160C-45EF-9E27-1BE3E9103952}" type="presOf" srcId="{C2FA0BAB-FDC3-4AE0-86F6-722946E72E0B}" destId="{74D5A485-77E1-4371-B1DA-5501D50167D9}" srcOrd="0" destOrd="1" presId="urn:microsoft.com/office/officeart/2005/8/layout/hProcess11"/>
    <dgm:cxn modelId="{45CA0E94-5601-4B02-9C3D-C010C6C432EC}" type="presOf" srcId="{BE687197-36D3-4AEE-8236-8B50626FD6F0}" destId="{D74DC877-2F6A-4AD3-BD9A-A94A3540D374}" srcOrd="0" destOrd="1" presId="urn:microsoft.com/office/officeart/2005/8/layout/hProcess11"/>
    <dgm:cxn modelId="{65082B81-04CE-4B76-B6CB-24846B054540}" srcId="{A82EBBEB-02CA-450A-ADF0-7E1C99D8D2D1}" destId="{70FC1ADB-F403-4C8D-9765-CD47B92C50B7}" srcOrd="3" destOrd="0" parTransId="{AF5826A2-D9AF-42A1-B720-8C9AE2511BE7}" sibTransId="{7E5A4FDA-44F3-4D74-8C6E-10EFF615E7FD}"/>
    <dgm:cxn modelId="{13290204-85B7-B542-A58B-BA3B7759525A}" srcId="{D1A5CD31-84F6-344D-AAE7-8C6FCCE6D55A}" destId="{D9302E06-F5D4-D643-BAE9-BC93A3F868AE}" srcOrd="0" destOrd="0" parTransId="{B403C587-AFF7-FA42-86C5-53BB4EB053FB}" sibTransId="{54A204E7-967E-DB46-9E1B-2603C583977C}"/>
    <dgm:cxn modelId="{BE866A4D-74E8-4319-A2DE-4BFBCD3722B2}" type="presOf" srcId="{70FC1ADB-F403-4C8D-9765-CD47B92C50B7}" destId="{5167A019-C963-46E0-913F-26C35A8A3A2A}" srcOrd="0" destOrd="0" presId="urn:microsoft.com/office/officeart/2005/8/layout/hProcess11"/>
    <dgm:cxn modelId="{EDB18B3F-E7D9-4B83-B7F5-951359A51026}" srcId="{A82EBBEB-02CA-450A-ADF0-7E1C99D8D2D1}" destId="{1C0E0690-0D28-498A-9713-AAA00D9F988C}" srcOrd="1" destOrd="0" parTransId="{20FDDFC3-5A94-4CF6-810E-1E90F9A3B358}" sibTransId="{15990F3A-020E-4F6E-8FAA-5A892B027742}"/>
    <dgm:cxn modelId="{040B7B91-68A6-40D3-BEEC-086C3609372F}" srcId="{A82EBBEB-02CA-450A-ADF0-7E1C99D8D2D1}" destId="{11AE9903-8A7D-40BB-AF2D-0827DA2C4880}" srcOrd="0" destOrd="0" parTransId="{92C6F6EE-E440-4C94-A517-2DE87BF86B82}" sibTransId="{D399CA55-417C-43BC-A648-1F4C0D1A7548}"/>
    <dgm:cxn modelId="{E534D328-86A5-47BC-BCBB-7EB683B55065}" srcId="{70FC1ADB-F403-4C8D-9765-CD47B92C50B7}" destId="{08AFAFFE-DB07-4E00-AF56-8E6156041015}" srcOrd="1" destOrd="0" parTransId="{9C4F11D9-07E9-40CD-A0C7-0A22388C56A3}" sibTransId="{CA58ADAA-BD87-4683-9AB2-4ACEC09D5A23}"/>
    <dgm:cxn modelId="{BA6C4EDD-F687-41F1-8035-65E00B847C4A}" srcId="{30E7E69C-CFDD-4141-8033-E02187194337}" destId="{58E0917B-7C9B-4987-80F4-1B70ACE949A4}" srcOrd="0" destOrd="0" parTransId="{D07A6525-9DFD-4263-8BA1-23A50BDAA9FD}" sibTransId="{8020FF4A-7A02-4CDA-A7F2-7BB6B31E335B}"/>
    <dgm:cxn modelId="{AF6E54F2-418E-440B-B6F9-C72005F0A1AC}" type="presOf" srcId="{3EBFC2C4-7B3A-4EBB-B58D-5994D2687BA8}" destId="{7E066FCD-E543-4D62-B391-28AD7BF1F33D}" srcOrd="0" destOrd="2" presId="urn:microsoft.com/office/officeart/2005/8/layout/hProcess11"/>
    <dgm:cxn modelId="{986B94E3-352B-4CB1-8562-C383188E02D7}" srcId="{1C0E0690-0D28-498A-9713-AAA00D9F988C}" destId="{814FBD6B-E8B9-4A8A-99A6-3C744024F994}" srcOrd="0" destOrd="0" parTransId="{AE47D0DD-79C5-4DC7-8A18-862C95366DE5}" sibTransId="{ABC08D6C-03A8-45C5-9D67-9A046D3CA252}"/>
    <dgm:cxn modelId="{75A8CFB7-B54E-43A5-BE23-DCA4D8C0BBD5}" srcId="{A82EBBEB-02CA-450A-ADF0-7E1C99D8D2D1}" destId="{83B68A19-40D2-42F0-B953-77FF499DFF0E}" srcOrd="4" destOrd="0" parTransId="{3C16145B-6328-4ADF-9803-5D5AB5FDC56A}" sibTransId="{3F68704D-2567-47BB-B41B-9A52594ECD66}"/>
    <dgm:cxn modelId="{8ADC786A-AAE6-437F-89FF-2EA8C2D2E0F8}" srcId="{30E7E69C-CFDD-4141-8033-E02187194337}" destId="{3EBFC2C4-7B3A-4EBB-B58D-5994D2687BA8}" srcOrd="1" destOrd="0" parTransId="{F746A5AC-E888-4548-8431-3DC004CE041A}" sibTransId="{2998F3C5-8A30-4D9F-92E0-C1CF5FBF4BDA}"/>
    <dgm:cxn modelId="{A482D67C-7BD4-1B48-9DE2-CAB50CD7D6D7}" type="presOf" srcId="{7BB6FBA0-BD4E-0840-86EA-0C2CBC5E8850}" destId="{D74DC877-2F6A-4AD3-BD9A-A94A3540D374}" srcOrd="0" destOrd="4" presId="urn:microsoft.com/office/officeart/2005/8/layout/hProcess11"/>
    <dgm:cxn modelId="{640A2449-E6DE-4F7A-ADC6-EFF5CB11DD80}" type="presOf" srcId="{58E0917B-7C9B-4987-80F4-1B70ACE949A4}" destId="{7E066FCD-E543-4D62-B391-28AD7BF1F33D}" srcOrd="0" destOrd="1" presId="urn:microsoft.com/office/officeart/2005/8/layout/hProcess11"/>
    <dgm:cxn modelId="{8A2AB971-DFAF-1B45-ADB0-FA8788983D5D}" srcId="{11AE9903-8A7D-40BB-AF2D-0827DA2C4880}" destId="{BFC069A0-B3CC-3A4F-976A-8D828A54C78C}" srcOrd="2" destOrd="0" parTransId="{784F74C1-495D-3745-911F-77792CD36269}" sibTransId="{FF39843F-5B5B-474E-9CFE-61263D1561F6}"/>
    <dgm:cxn modelId="{87AD6D9C-2170-43E6-907B-277EA0EA5507}" srcId="{11AE9903-8A7D-40BB-AF2D-0827DA2C4880}" destId="{101D6D1A-37B4-474E-9B0D-1E717F612317}" srcOrd="1" destOrd="0" parTransId="{49C7DF5B-EAD0-424D-BDF3-6BDDEB81394D}" sibTransId="{BB30C4FC-DCBE-4245-B6A5-A3CEA004DE43}"/>
    <dgm:cxn modelId="{63AC1877-CC83-AE44-9CA2-4344825A7C78}" srcId="{83B68A19-40D2-42F0-B953-77FF499DFF0E}" destId="{9F7F1ABF-7A8B-2F40-800D-CDB539A15716}" srcOrd="2" destOrd="0" parTransId="{B8F181F1-0CAB-8441-906A-2356395719F8}" sibTransId="{C438A301-C8FD-EF4D-B2D9-8170BFBCA0E3}"/>
    <dgm:cxn modelId="{A1DF3531-1BFC-3B4C-AC2B-2BA050454AB2}" type="presOf" srcId="{D1A5CD31-84F6-344D-AAE7-8C6FCCE6D55A}" destId="{0955D93C-16E4-2645-9385-72129A2C0BF7}" srcOrd="0" destOrd="0" presId="urn:microsoft.com/office/officeart/2005/8/layout/hProcess11"/>
    <dgm:cxn modelId="{D3A48796-DF5F-4D99-B24F-D173C43E16CC}" type="presOf" srcId="{316F0BEF-0A70-4C57-A947-3ADDA5F28DF6}" destId="{74D5A485-77E1-4371-B1DA-5501D50167D9}" srcOrd="0" destOrd="4" presId="urn:microsoft.com/office/officeart/2005/8/layout/hProcess11"/>
    <dgm:cxn modelId="{21C61D55-578B-4723-BB37-EA3EBE98C68C}" type="presOf" srcId="{08AFAFFE-DB07-4E00-AF56-8E6156041015}" destId="{5167A019-C963-46E0-913F-26C35A8A3A2A}" srcOrd="0" destOrd="2" presId="urn:microsoft.com/office/officeart/2005/8/layout/hProcess11"/>
    <dgm:cxn modelId="{772B5C6F-01D4-4AE8-A098-7BF285139834}" type="presOf" srcId="{309755A1-CC05-44A2-9B1C-44B820106082}" destId="{5167A019-C963-46E0-913F-26C35A8A3A2A}" srcOrd="0" destOrd="1" presId="urn:microsoft.com/office/officeart/2005/8/layout/hProcess11"/>
    <dgm:cxn modelId="{FE15AB81-33AE-41D1-9297-FB1C557B5BFD}" type="presOf" srcId="{A82EBBEB-02CA-450A-ADF0-7E1C99D8D2D1}" destId="{FE47FBD5-A719-41B1-B14E-1999BDDE6C3C}" srcOrd="0" destOrd="0" presId="urn:microsoft.com/office/officeart/2005/8/layout/hProcess11"/>
    <dgm:cxn modelId="{2B8C6CA7-89D7-4199-B542-863830A81757}" type="presParOf" srcId="{FE47FBD5-A719-41B1-B14E-1999BDDE6C3C}" destId="{AC72F22C-099E-498D-8DC7-9B2A966FB234}" srcOrd="0" destOrd="0" presId="urn:microsoft.com/office/officeart/2005/8/layout/hProcess11"/>
    <dgm:cxn modelId="{ADA462C7-B15B-4EC7-9DCD-D92602D06F62}" type="presParOf" srcId="{FE47FBD5-A719-41B1-B14E-1999BDDE6C3C}" destId="{644FC417-65C4-4A14-9BD3-0B4FE4983038}" srcOrd="1" destOrd="0" presId="urn:microsoft.com/office/officeart/2005/8/layout/hProcess11"/>
    <dgm:cxn modelId="{F01CDED8-CC3E-4F62-9503-5A007F31FAA8}" type="presParOf" srcId="{644FC417-65C4-4A14-9BD3-0B4FE4983038}" destId="{0BFD2B67-6EEF-4CED-9DD0-87FB3CA2D9F6}" srcOrd="0" destOrd="0" presId="urn:microsoft.com/office/officeart/2005/8/layout/hProcess11"/>
    <dgm:cxn modelId="{FF92D3B1-C1C3-4C55-B219-422C4F4BA45D}" type="presParOf" srcId="{0BFD2B67-6EEF-4CED-9DD0-87FB3CA2D9F6}" destId="{74D5A485-77E1-4371-B1DA-5501D50167D9}" srcOrd="0" destOrd="0" presId="urn:microsoft.com/office/officeart/2005/8/layout/hProcess11"/>
    <dgm:cxn modelId="{5AEA5854-D41A-4FF1-8DB9-1DBF8376323E}" type="presParOf" srcId="{0BFD2B67-6EEF-4CED-9DD0-87FB3CA2D9F6}" destId="{D1720A3A-5323-47FA-A501-DB9E770BAE3D}" srcOrd="1" destOrd="0" presId="urn:microsoft.com/office/officeart/2005/8/layout/hProcess11"/>
    <dgm:cxn modelId="{061591A4-4D44-4E6A-9A28-CF81C30A246F}" type="presParOf" srcId="{0BFD2B67-6EEF-4CED-9DD0-87FB3CA2D9F6}" destId="{75045AA1-C2A5-42F2-A01E-58F27156D578}" srcOrd="2" destOrd="0" presId="urn:microsoft.com/office/officeart/2005/8/layout/hProcess11"/>
    <dgm:cxn modelId="{16930A8F-1392-410B-8CDB-9AB6171C8BAE}" type="presParOf" srcId="{644FC417-65C4-4A14-9BD3-0B4FE4983038}" destId="{5D8A696D-F594-467F-A51E-2AFB38010A92}" srcOrd="1" destOrd="0" presId="urn:microsoft.com/office/officeart/2005/8/layout/hProcess11"/>
    <dgm:cxn modelId="{8284A314-95E2-4767-82A4-173722967063}" type="presParOf" srcId="{644FC417-65C4-4A14-9BD3-0B4FE4983038}" destId="{11DB416F-964F-4B71-91DA-1F7D6BC44488}" srcOrd="2" destOrd="0" presId="urn:microsoft.com/office/officeart/2005/8/layout/hProcess11"/>
    <dgm:cxn modelId="{86CB7163-6AA2-4955-9CDD-CABEE6107A2B}" type="presParOf" srcId="{11DB416F-964F-4B71-91DA-1F7D6BC44488}" destId="{23DCC597-2234-4D4F-96BB-AAFC5589CBAE}" srcOrd="0" destOrd="0" presId="urn:microsoft.com/office/officeart/2005/8/layout/hProcess11"/>
    <dgm:cxn modelId="{A492EE49-C3D4-4C17-8AC6-FF3FD785D7F1}" type="presParOf" srcId="{11DB416F-964F-4B71-91DA-1F7D6BC44488}" destId="{DAAE9942-3612-4795-A6AA-72B58A68559F}" srcOrd="1" destOrd="0" presId="urn:microsoft.com/office/officeart/2005/8/layout/hProcess11"/>
    <dgm:cxn modelId="{FB427375-C77F-4172-A22A-BD64F744E798}" type="presParOf" srcId="{11DB416F-964F-4B71-91DA-1F7D6BC44488}" destId="{0A6DE4B1-B5DC-4351-8D87-B3739B905B9B}" srcOrd="2" destOrd="0" presId="urn:microsoft.com/office/officeart/2005/8/layout/hProcess11"/>
    <dgm:cxn modelId="{DF9D7EB1-A20F-4B74-AF05-784C037845BE}" type="presParOf" srcId="{644FC417-65C4-4A14-9BD3-0B4FE4983038}" destId="{EB47B162-40A6-4D83-9CDA-D925DC1CB76C}" srcOrd="3" destOrd="0" presId="urn:microsoft.com/office/officeart/2005/8/layout/hProcess11"/>
    <dgm:cxn modelId="{AC9A9CA2-8731-4B64-A108-7E4F4ED46AF3}" type="presParOf" srcId="{644FC417-65C4-4A14-9BD3-0B4FE4983038}" destId="{B05C7BC1-12DC-4B6D-AF8F-61290D245B99}" srcOrd="4" destOrd="0" presId="urn:microsoft.com/office/officeart/2005/8/layout/hProcess11"/>
    <dgm:cxn modelId="{8B2781EF-9DB8-4E4D-9DE0-4A0957EED0D5}" type="presParOf" srcId="{B05C7BC1-12DC-4B6D-AF8F-61290D245B99}" destId="{7E066FCD-E543-4D62-B391-28AD7BF1F33D}" srcOrd="0" destOrd="0" presId="urn:microsoft.com/office/officeart/2005/8/layout/hProcess11"/>
    <dgm:cxn modelId="{9D79930B-0761-44D3-842D-CC826E18946F}" type="presParOf" srcId="{B05C7BC1-12DC-4B6D-AF8F-61290D245B99}" destId="{DDB75857-E643-48BD-A6CE-76C56D189731}" srcOrd="1" destOrd="0" presId="urn:microsoft.com/office/officeart/2005/8/layout/hProcess11"/>
    <dgm:cxn modelId="{5C2033E7-0945-4C10-BE1A-18A19B93020D}" type="presParOf" srcId="{B05C7BC1-12DC-4B6D-AF8F-61290D245B99}" destId="{5E360312-BF1B-4776-8AFC-DA46428FFE53}" srcOrd="2" destOrd="0" presId="urn:microsoft.com/office/officeart/2005/8/layout/hProcess11"/>
    <dgm:cxn modelId="{00108FAF-1621-414B-BD3E-31BEDB8F9B80}" type="presParOf" srcId="{644FC417-65C4-4A14-9BD3-0B4FE4983038}" destId="{B7F83558-B746-454C-9E4D-1C5B6461FF57}" srcOrd="5" destOrd="0" presId="urn:microsoft.com/office/officeart/2005/8/layout/hProcess11"/>
    <dgm:cxn modelId="{CBB0750B-79FD-4D5D-A5D1-02DFFD8A381A}" type="presParOf" srcId="{644FC417-65C4-4A14-9BD3-0B4FE4983038}" destId="{2638DE43-B835-4692-8B6D-859AE60F2741}" srcOrd="6" destOrd="0" presId="urn:microsoft.com/office/officeart/2005/8/layout/hProcess11"/>
    <dgm:cxn modelId="{B779C57D-5C03-480A-AF62-B22AF4B1608E}" type="presParOf" srcId="{2638DE43-B835-4692-8B6D-859AE60F2741}" destId="{5167A019-C963-46E0-913F-26C35A8A3A2A}" srcOrd="0" destOrd="0" presId="urn:microsoft.com/office/officeart/2005/8/layout/hProcess11"/>
    <dgm:cxn modelId="{62F2EB86-5F74-40F3-A70A-AEF8FCAD860F}" type="presParOf" srcId="{2638DE43-B835-4692-8B6D-859AE60F2741}" destId="{1C4DEAE2-5E91-451B-9FD4-F8E2742DA4C0}" srcOrd="1" destOrd="0" presId="urn:microsoft.com/office/officeart/2005/8/layout/hProcess11"/>
    <dgm:cxn modelId="{9277677E-CD10-4520-A837-B61B2C89837A}" type="presParOf" srcId="{2638DE43-B835-4692-8B6D-859AE60F2741}" destId="{77772CE8-533A-48C5-817A-DF5968D8922E}" srcOrd="2" destOrd="0" presId="urn:microsoft.com/office/officeart/2005/8/layout/hProcess11"/>
    <dgm:cxn modelId="{7C5C7768-7543-474B-9F3B-39AD8B085AAC}" type="presParOf" srcId="{644FC417-65C4-4A14-9BD3-0B4FE4983038}" destId="{36A01DBE-63E2-43ED-B7F8-E0A10E1CE1AA}" srcOrd="7" destOrd="0" presId="urn:microsoft.com/office/officeart/2005/8/layout/hProcess11"/>
    <dgm:cxn modelId="{AAA507BC-50A1-446D-B7C6-EAB8E820AF73}" type="presParOf" srcId="{644FC417-65C4-4A14-9BD3-0B4FE4983038}" destId="{7EA4C888-7737-456C-898D-2D5BDEB40B78}" srcOrd="8" destOrd="0" presId="urn:microsoft.com/office/officeart/2005/8/layout/hProcess11"/>
    <dgm:cxn modelId="{1D03D396-6C9B-4784-8CB0-E1352BB41FBC}" type="presParOf" srcId="{7EA4C888-7737-456C-898D-2D5BDEB40B78}" destId="{D74DC877-2F6A-4AD3-BD9A-A94A3540D374}" srcOrd="0" destOrd="0" presId="urn:microsoft.com/office/officeart/2005/8/layout/hProcess11"/>
    <dgm:cxn modelId="{B447B7AD-A1DB-4391-8BEE-CF9ACB690423}" type="presParOf" srcId="{7EA4C888-7737-456C-898D-2D5BDEB40B78}" destId="{F8A2F3D1-8654-477A-99EC-87EFD0E808F6}" srcOrd="1" destOrd="0" presId="urn:microsoft.com/office/officeart/2005/8/layout/hProcess11"/>
    <dgm:cxn modelId="{91AF4978-CE8E-4051-8AA4-1E047A1478EC}" type="presParOf" srcId="{7EA4C888-7737-456C-898D-2D5BDEB40B78}" destId="{50E9013C-1FE3-4985-A2AE-91F75FF1CD51}" srcOrd="2" destOrd="0" presId="urn:microsoft.com/office/officeart/2005/8/layout/hProcess11"/>
    <dgm:cxn modelId="{CEB41673-0BE4-FB47-AC97-76FD9F81F25A}" type="presParOf" srcId="{644FC417-65C4-4A14-9BD3-0B4FE4983038}" destId="{CCC86FAD-72C5-DF44-9A1F-2CD802F53F90}" srcOrd="9" destOrd="0" presId="urn:microsoft.com/office/officeart/2005/8/layout/hProcess11"/>
    <dgm:cxn modelId="{3ED244B6-BE29-2749-B7E2-44B130697C4E}" type="presParOf" srcId="{644FC417-65C4-4A14-9BD3-0B4FE4983038}" destId="{6F5FB6C0-9CC8-8A42-A945-0462979A1240}" srcOrd="10" destOrd="0" presId="urn:microsoft.com/office/officeart/2005/8/layout/hProcess11"/>
    <dgm:cxn modelId="{6DC5C4C2-61E8-2F4D-807B-60DA114AAD9C}" type="presParOf" srcId="{6F5FB6C0-9CC8-8A42-A945-0462979A1240}" destId="{0955D93C-16E4-2645-9385-72129A2C0BF7}" srcOrd="0" destOrd="0" presId="urn:microsoft.com/office/officeart/2005/8/layout/hProcess11"/>
    <dgm:cxn modelId="{FEE022B0-CFF5-9D49-9631-E6F3DB1926F1}" type="presParOf" srcId="{6F5FB6C0-9CC8-8A42-A945-0462979A1240}" destId="{B9447249-9067-E447-8A4E-FBB38AB268B1}" srcOrd="1" destOrd="0" presId="urn:microsoft.com/office/officeart/2005/8/layout/hProcess11"/>
    <dgm:cxn modelId="{F1A6299B-C43D-9A40-9F23-E28A3242283F}" type="presParOf" srcId="{6F5FB6C0-9CC8-8A42-A945-0462979A1240}" destId="{EE63C3BC-B26A-E144-A2FF-E4A72BEF084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2F22C-099E-498D-8DC7-9B2A966FB234}">
      <dsp:nvSpPr>
        <dsp:cNvPr id="0" name=""/>
        <dsp:cNvSpPr/>
      </dsp:nvSpPr>
      <dsp:spPr>
        <a:xfrm>
          <a:off x="0" y="1369982"/>
          <a:ext cx="11284527" cy="1826643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D5A485-77E1-4371-B1DA-5501D50167D9}">
      <dsp:nvSpPr>
        <dsp:cNvPr id="0" name=""/>
        <dsp:cNvSpPr/>
      </dsp:nvSpPr>
      <dsp:spPr>
        <a:xfrm>
          <a:off x="2789" y="0"/>
          <a:ext cx="1624079" cy="182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70C0"/>
              </a:solidFill>
              <a:latin typeface="Calibri" panose="020F0502020204030204" pitchFamily="34" charset="0"/>
            </a:rPr>
            <a:t>Sep 2016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Border Region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5 SECs in place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Team of 4 Mentors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Calibri" panose="020F0502020204030204" pitchFamily="34" charset="0"/>
          </a:endParaRPr>
        </a:p>
      </dsp:txBody>
      <dsp:txXfrm>
        <a:off x="2789" y="0"/>
        <a:ext cx="1624079" cy="1826643"/>
      </dsp:txXfrm>
    </dsp:sp>
    <dsp:sp modelId="{D1720A3A-5323-47FA-A501-DB9E770BAE3D}">
      <dsp:nvSpPr>
        <dsp:cNvPr id="0" name=""/>
        <dsp:cNvSpPr/>
      </dsp:nvSpPr>
      <dsp:spPr>
        <a:xfrm>
          <a:off x="586498" y="2054974"/>
          <a:ext cx="456660" cy="45666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DCC597-2234-4D4F-96BB-AAFC5589CBAE}">
      <dsp:nvSpPr>
        <dsp:cNvPr id="0" name=""/>
        <dsp:cNvSpPr/>
      </dsp:nvSpPr>
      <dsp:spPr>
        <a:xfrm>
          <a:off x="1708072" y="2739965"/>
          <a:ext cx="1624079" cy="182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70C0"/>
              </a:solidFill>
              <a:latin typeface="Calibri" panose="020F0502020204030204" pitchFamily="34" charset="0"/>
            </a:rPr>
            <a:t>Jan 2017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Border: 14 SECs</a:t>
          </a:r>
        </a:p>
      </dsp:txBody>
      <dsp:txXfrm>
        <a:off x="1708072" y="2739965"/>
        <a:ext cx="1624079" cy="1826643"/>
      </dsp:txXfrm>
    </dsp:sp>
    <dsp:sp modelId="{DAAE9942-3612-4795-A6AA-72B58A68559F}">
      <dsp:nvSpPr>
        <dsp:cNvPr id="0" name=""/>
        <dsp:cNvSpPr/>
      </dsp:nvSpPr>
      <dsp:spPr>
        <a:xfrm>
          <a:off x="2291781" y="2054974"/>
          <a:ext cx="456660" cy="456660"/>
        </a:xfrm>
        <a:prstGeom prst="ellipse">
          <a:avLst/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066FCD-E543-4D62-B391-28AD7BF1F33D}">
      <dsp:nvSpPr>
        <dsp:cNvPr id="0" name=""/>
        <dsp:cNvSpPr/>
      </dsp:nvSpPr>
      <dsp:spPr>
        <a:xfrm>
          <a:off x="3413355" y="0"/>
          <a:ext cx="1624079" cy="182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70C0"/>
              </a:solidFill>
              <a:latin typeface="Calibri" panose="020F0502020204030204" pitchFamily="34" charset="0"/>
            </a:rPr>
            <a:t>May 2017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Border: 19 SECs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Dublin Region: 12 SECs in place</a:t>
          </a:r>
        </a:p>
      </dsp:txBody>
      <dsp:txXfrm>
        <a:off x="3413355" y="0"/>
        <a:ext cx="1624079" cy="1826643"/>
      </dsp:txXfrm>
    </dsp:sp>
    <dsp:sp modelId="{DDB75857-E643-48BD-A6CE-76C56D189731}">
      <dsp:nvSpPr>
        <dsp:cNvPr id="0" name=""/>
        <dsp:cNvSpPr/>
      </dsp:nvSpPr>
      <dsp:spPr>
        <a:xfrm>
          <a:off x="3997065" y="2054974"/>
          <a:ext cx="456660" cy="456660"/>
        </a:xfrm>
        <a:prstGeom prst="ellipse">
          <a:avLst/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67A019-C963-46E0-913F-26C35A8A3A2A}">
      <dsp:nvSpPr>
        <dsp:cNvPr id="0" name=""/>
        <dsp:cNvSpPr/>
      </dsp:nvSpPr>
      <dsp:spPr>
        <a:xfrm>
          <a:off x="5118639" y="2739965"/>
          <a:ext cx="1624079" cy="182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70C0"/>
              </a:solidFill>
              <a:latin typeface="Calibri" panose="020F0502020204030204" pitchFamily="34" charset="0"/>
            </a:rPr>
            <a:t>Sep-Nov 2019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Border: 38 SECs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Dublin: 37 SECs</a:t>
          </a:r>
        </a:p>
      </dsp:txBody>
      <dsp:txXfrm>
        <a:off x="5118639" y="2739965"/>
        <a:ext cx="1624079" cy="1826643"/>
      </dsp:txXfrm>
    </dsp:sp>
    <dsp:sp modelId="{1C4DEAE2-5E91-451B-9FD4-F8E2742DA4C0}">
      <dsp:nvSpPr>
        <dsp:cNvPr id="0" name=""/>
        <dsp:cNvSpPr/>
      </dsp:nvSpPr>
      <dsp:spPr>
        <a:xfrm>
          <a:off x="5702348" y="2054974"/>
          <a:ext cx="456660" cy="456660"/>
        </a:xfrm>
        <a:prstGeom prst="ellipse">
          <a:avLst/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4DC877-2F6A-4AD3-BD9A-A94A3540D374}">
      <dsp:nvSpPr>
        <dsp:cNvPr id="0" name=""/>
        <dsp:cNvSpPr/>
      </dsp:nvSpPr>
      <dsp:spPr>
        <a:xfrm>
          <a:off x="6823922" y="0"/>
          <a:ext cx="1624079" cy="182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70C0"/>
              </a:solidFill>
              <a:latin typeface="Calibri" panose="020F0502020204030204" pitchFamily="34" charset="0"/>
            </a:rPr>
            <a:t>March 2020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Border &amp; West Region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9 Counties (10 LAs)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86 SECs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Team of 15 Mentors</a:t>
          </a:r>
        </a:p>
      </dsp:txBody>
      <dsp:txXfrm>
        <a:off x="6823922" y="0"/>
        <a:ext cx="1624079" cy="1826643"/>
      </dsp:txXfrm>
    </dsp:sp>
    <dsp:sp modelId="{F8A2F3D1-8654-477A-99EC-87EFD0E808F6}">
      <dsp:nvSpPr>
        <dsp:cNvPr id="0" name=""/>
        <dsp:cNvSpPr/>
      </dsp:nvSpPr>
      <dsp:spPr>
        <a:xfrm>
          <a:off x="7407631" y="2054974"/>
          <a:ext cx="456660" cy="456660"/>
        </a:xfrm>
        <a:prstGeom prst="ellipse">
          <a:avLst/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55D93C-16E4-2645-9385-72129A2C0BF7}">
      <dsp:nvSpPr>
        <dsp:cNvPr id="0" name=""/>
        <dsp:cNvSpPr/>
      </dsp:nvSpPr>
      <dsp:spPr>
        <a:xfrm>
          <a:off x="8529205" y="2739965"/>
          <a:ext cx="1624079" cy="182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rgbClr val="0070C0"/>
              </a:solidFill>
            </a:rPr>
            <a:t>Nov 2020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/>
            <a:t>126 SECs</a:t>
          </a:r>
        </a:p>
      </dsp:txBody>
      <dsp:txXfrm>
        <a:off x="8529205" y="2739965"/>
        <a:ext cx="1624079" cy="1826643"/>
      </dsp:txXfrm>
    </dsp:sp>
    <dsp:sp modelId="{B9447249-9067-E447-8A4E-FBB38AB268B1}">
      <dsp:nvSpPr>
        <dsp:cNvPr id="0" name=""/>
        <dsp:cNvSpPr/>
      </dsp:nvSpPr>
      <dsp:spPr>
        <a:xfrm>
          <a:off x="9112914" y="2054974"/>
          <a:ext cx="456660" cy="456660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4B515-5C79-4CBF-8F7F-AA229E182D23}" type="datetimeFigureOut">
              <a:rPr lang="en-IE" smtClean="0"/>
              <a:t>16/11/2020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F6ED8-0890-4DB1-A938-A9CD434E17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8810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8DBC-077F-48D8-8022-1CAC638D4DFB}" type="datetimeFigureOut">
              <a:rPr lang="en-US" smtClean="0"/>
              <a:pPr/>
              <a:t>11/16/2020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DE9F8-B69B-4006-9FE6-079FFEE335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96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DE9F8-B69B-4006-9FE6-079FFEE3353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00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Peripheral region – infrastructural deficits</a:t>
            </a:r>
          </a:p>
          <a:p>
            <a:r>
              <a:rPr lang="en-IE" dirty="0"/>
              <a:t>Mature SECs becoming Mentors to new SECs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7E786-25E5-476F-B096-36EDFF2B4171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1341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7E786-25E5-476F-B096-36EDFF2B4171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3995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Polecat GWS – Solar PV providing 60% of the total pumping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7E786-25E5-476F-B096-36EDFF2B4171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2694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7E786-25E5-476F-B096-36EDFF2B4171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9421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7E786-25E5-476F-B096-36EDFF2B4171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7627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DE9F8-B69B-4006-9FE6-079FFEE3353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89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CRU evolved from an EU project (CREST) to become a permanent service of IT Sligo.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7E786-25E5-476F-B096-36EDFF2B4171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091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CRU evolved from an EU project (CREST) to become a permanent service of IT Sligo.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7E786-25E5-476F-B096-36EDFF2B4171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2872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7E786-25E5-476F-B096-36EDFF2B4171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956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SEC Programme – Concept</a:t>
            </a:r>
          </a:p>
          <a:p>
            <a:r>
              <a:rPr lang="en-IE" dirty="0"/>
              <a:t>Emulates the Tidy Towns team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7E786-25E5-476F-B096-36EDFF2B4171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2989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SEC </a:t>
            </a:r>
            <a:r>
              <a:rPr lang="en-IE" dirty="0" err="1"/>
              <a:t>Jounrney</a:t>
            </a:r>
            <a:r>
              <a:rPr lang="en-IE" dirty="0"/>
              <a:t>: Learn-Plan-Do</a:t>
            </a:r>
          </a:p>
          <a:p>
            <a:r>
              <a:rPr lang="en-IE" dirty="0"/>
              <a:t>SEC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7E786-25E5-476F-B096-36EDFF2B4171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520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Reducing the risk (perceived) of energy investments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7E786-25E5-476F-B096-36EDFF2B4171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574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Reducing the risk (perceived) of energy investments</a:t>
            </a:r>
          </a:p>
          <a:p>
            <a:r>
              <a:rPr lang="en-IE" dirty="0"/>
              <a:t>Contribute to emerging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7E786-25E5-476F-B096-36EDFF2B4171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812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Reducing the risk (perceived) of energy investments</a:t>
            </a:r>
          </a:p>
          <a:p>
            <a:r>
              <a:rPr lang="en-IE" dirty="0"/>
              <a:t>Contribute to emerging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7E786-25E5-476F-B096-36EDFF2B4171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094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age">
    <p:bg>
      <p:bgPr>
        <a:solidFill>
          <a:srgbClr val="005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479823"/>
            <a:ext cx="12192000" cy="38983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54" y="150211"/>
            <a:ext cx="6428947" cy="659349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339436" y="5548745"/>
            <a:ext cx="7955972" cy="115904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4284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0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8209"/>
            <a:ext cx="12192000" cy="756027"/>
          </a:xfrm>
          <a:prstGeom prst="rect">
            <a:avLst/>
          </a:prstGeom>
          <a:solidFill>
            <a:srgbClr val="005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2535596"/>
      </p:ext>
    </p:extLst>
  </p:cSld>
  <p:clrMapOvr>
    <a:masterClrMapping/>
  </p:clrMapOvr>
  <p:transition spd="med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bg>
      <p:bgPr>
        <a:solidFill>
          <a:srgbClr val="005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654877"/>
            <a:ext cx="12192000" cy="1548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1734742"/>
      </p:ext>
    </p:extLst>
  </p:cSld>
  <p:clrMapOvr>
    <a:masterClrMapping/>
  </p:clrMapOvr>
  <p:transition spd="med" advTm="0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93A4-E0D1-4FED-9977-281519BB7A6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16/11/2020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3C9B-CA02-48D7-8180-07659AA5E52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86406"/>
      </p:ext>
    </p:extLst>
  </p:cSld>
  <p:clrMapOvr>
    <a:masterClrMapping/>
  </p:clrMapOvr>
  <p:transition spd="med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93A4-E0D1-4FED-9977-281519BB7A6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16/11/2020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3C9B-CA02-48D7-8180-07659AA5E52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84278"/>
      </p:ext>
    </p:extLst>
  </p:cSld>
  <p:clrMapOvr>
    <a:masterClrMapping/>
  </p:clrMapOvr>
  <p:transition spd="med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62E269-FBA2-487D-8CDC-6792BD573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6E0BC-2044-475D-8EC0-D10F64F26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CE59-E44A-46FD-8B88-3A461C9E5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85BD-E037-4B93-B94D-86762D1FDA60}" type="datetimeFigureOut">
              <a:rPr lang="en-IE" smtClean="0"/>
              <a:pPr/>
              <a:t>16/11/2020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EE5C0-545A-44D7-9D61-8EA9F4959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C8EA6-CB08-421C-A05F-995D342A0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150F1-EE55-47E8-B820-EE4AD694FFB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965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5" r:id="rId2"/>
    <p:sldLayoutId id="2147483657" r:id="rId3"/>
    <p:sldLayoutId id="2147483659" r:id="rId4"/>
    <p:sldLayoutId id="2147483660" r:id="rId5"/>
  </p:sldLayoutIdLst>
  <p:transition spd="med" advTm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358" y="1602931"/>
            <a:ext cx="7259883" cy="36521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200" b="1" baseline="30000" dirty="0">
                <a:solidFill>
                  <a:srgbClr val="283583"/>
                </a:solidFill>
              </a:rPr>
              <a:t>Sustainable Energy Communities Programme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283583"/>
                </a:solidFill>
                <a:latin typeface="Calibri"/>
                <a:ea typeface="+mn-ea"/>
                <a:cs typeface="+mn-cs"/>
              </a:rPr>
              <a:t>Dr. John Bartlett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283583"/>
                </a:solidFill>
                <a:latin typeface="Calibri"/>
                <a:ea typeface="+mn-ea"/>
                <a:cs typeface="+mn-cs"/>
              </a:rPr>
              <a:t>Mel Gavin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283583"/>
                </a:solidFill>
                <a:latin typeface="Calibri"/>
                <a:ea typeface="+mn-ea"/>
                <a:cs typeface="+mn-cs"/>
              </a:rPr>
              <a:t>Dr. Orla Nic </a:t>
            </a:r>
            <a:r>
              <a:rPr lang="en-US" sz="3200" dirty="0" err="1">
                <a:solidFill>
                  <a:srgbClr val="283583"/>
                </a:solidFill>
                <a:latin typeface="Calibri"/>
                <a:ea typeface="+mn-ea"/>
                <a:cs typeface="+mn-cs"/>
              </a:rPr>
              <a:t>Suibhne</a:t>
            </a:r>
            <a:endParaRPr lang="en-IE" sz="3200" dirty="0">
              <a:solidFill>
                <a:srgbClr val="283583"/>
              </a:solidFill>
              <a:latin typeface="Calibri"/>
              <a:ea typeface="+mn-ea"/>
              <a:cs typeface="+mn-cs"/>
            </a:endParaRPr>
          </a:p>
          <a:p>
            <a:endParaRPr lang="en-GB" sz="6200" b="1" baseline="30000" dirty="0">
              <a:solidFill>
                <a:srgbClr val="28358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58" y="5585389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accent5">
                    <a:lumMod val="75000"/>
                  </a:schemeClr>
                </a:solidFill>
              </a:rPr>
              <a:t>THEA Colloquium</a:t>
            </a:r>
          </a:p>
          <a:p>
            <a:r>
              <a:rPr lang="en-IE" sz="3200" dirty="0">
                <a:solidFill>
                  <a:schemeClr val="accent5">
                    <a:lumMod val="75000"/>
                  </a:schemeClr>
                </a:solidFill>
              </a:rPr>
              <a:t>18</a:t>
            </a:r>
            <a:r>
              <a:rPr lang="en-IE" sz="32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IE" sz="3200" dirty="0">
                <a:solidFill>
                  <a:schemeClr val="accent5">
                    <a:lumMod val="75000"/>
                  </a:schemeClr>
                </a:solidFill>
              </a:rPr>
              <a:t> Nov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03" y="5631694"/>
            <a:ext cx="3321738" cy="98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87073"/>
      </p:ext>
    </p:extLst>
  </p:cSld>
  <p:clrMapOvr>
    <a:masterClrMapping/>
  </p:clrMapOvr>
  <p:transition spd="med" advTm="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8372" y="303834"/>
            <a:ext cx="1128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</a:rPr>
              <a:t>Sustainable Energy Communities (SEC) Programme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94438-E9F5-2F4D-96D5-5DADA884BA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13" t="4800" r="7632" b="3733"/>
          <a:stretch/>
        </p:blipFill>
        <p:spPr>
          <a:xfrm>
            <a:off x="191661" y="1004874"/>
            <a:ext cx="6791674" cy="585312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08791C-58BD-CB4D-90E1-242269D28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477057"/>
              </p:ext>
            </p:extLst>
          </p:nvPr>
        </p:nvGraphicFramePr>
        <p:xfrm>
          <a:off x="2394080" y="5594777"/>
          <a:ext cx="9378820" cy="92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950">
                  <a:extLst>
                    <a:ext uri="{9D8B030D-6E8A-4147-A177-3AD203B41FA5}">
                      <a16:colId xmlns:a16="http://schemas.microsoft.com/office/drawing/2014/main" val="2088443868"/>
                    </a:ext>
                  </a:extLst>
                </a:gridCol>
                <a:gridCol w="871487">
                  <a:extLst>
                    <a:ext uri="{9D8B030D-6E8A-4147-A177-3AD203B41FA5}">
                      <a16:colId xmlns:a16="http://schemas.microsoft.com/office/drawing/2014/main" val="3251953624"/>
                    </a:ext>
                  </a:extLst>
                </a:gridCol>
                <a:gridCol w="871487">
                  <a:extLst>
                    <a:ext uri="{9D8B030D-6E8A-4147-A177-3AD203B41FA5}">
                      <a16:colId xmlns:a16="http://schemas.microsoft.com/office/drawing/2014/main" val="3660175036"/>
                    </a:ext>
                  </a:extLst>
                </a:gridCol>
                <a:gridCol w="871487">
                  <a:extLst>
                    <a:ext uri="{9D8B030D-6E8A-4147-A177-3AD203B41FA5}">
                      <a16:colId xmlns:a16="http://schemas.microsoft.com/office/drawing/2014/main" val="1573815550"/>
                    </a:ext>
                  </a:extLst>
                </a:gridCol>
                <a:gridCol w="871487">
                  <a:extLst>
                    <a:ext uri="{9D8B030D-6E8A-4147-A177-3AD203B41FA5}">
                      <a16:colId xmlns:a16="http://schemas.microsoft.com/office/drawing/2014/main" val="1889731079"/>
                    </a:ext>
                  </a:extLst>
                </a:gridCol>
                <a:gridCol w="871487">
                  <a:extLst>
                    <a:ext uri="{9D8B030D-6E8A-4147-A177-3AD203B41FA5}">
                      <a16:colId xmlns:a16="http://schemas.microsoft.com/office/drawing/2014/main" val="1721769067"/>
                    </a:ext>
                  </a:extLst>
                </a:gridCol>
                <a:gridCol w="871487">
                  <a:extLst>
                    <a:ext uri="{9D8B030D-6E8A-4147-A177-3AD203B41FA5}">
                      <a16:colId xmlns:a16="http://schemas.microsoft.com/office/drawing/2014/main" val="2452100883"/>
                    </a:ext>
                  </a:extLst>
                </a:gridCol>
                <a:gridCol w="871487">
                  <a:extLst>
                    <a:ext uri="{9D8B030D-6E8A-4147-A177-3AD203B41FA5}">
                      <a16:colId xmlns:a16="http://schemas.microsoft.com/office/drawing/2014/main" val="1761141478"/>
                    </a:ext>
                  </a:extLst>
                </a:gridCol>
                <a:gridCol w="871487">
                  <a:extLst>
                    <a:ext uri="{9D8B030D-6E8A-4147-A177-3AD203B41FA5}">
                      <a16:colId xmlns:a16="http://schemas.microsoft.com/office/drawing/2014/main" val="683096094"/>
                    </a:ext>
                  </a:extLst>
                </a:gridCol>
                <a:gridCol w="871487">
                  <a:extLst>
                    <a:ext uri="{9D8B030D-6E8A-4147-A177-3AD203B41FA5}">
                      <a16:colId xmlns:a16="http://schemas.microsoft.com/office/drawing/2014/main" val="2111181187"/>
                    </a:ext>
                  </a:extLst>
                </a:gridCol>
                <a:gridCol w="871487">
                  <a:extLst>
                    <a:ext uri="{9D8B030D-6E8A-4147-A177-3AD203B41FA5}">
                      <a16:colId xmlns:a16="http://schemas.microsoft.com/office/drawing/2014/main" val="2430525660"/>
                    </a:ext>
                  </a:extLst>
                </a:gridCol>
              </a:tblGrid>
              <a:tr h="8356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 Mentors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Donegal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Galway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Galway City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Leitrim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Monaghan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Roscommon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Sligo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6762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Ray McNally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Stevie Donnelly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Orla Nic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Suibhne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Gavin Forkan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McNama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Eugene Conlon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Orla Nic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Suibhne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Nicola Murphy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Barry Lowe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Gavin Forkan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4383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 McCabe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Eithne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Uí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Ghallachóir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 Gavin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 Gavin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Clodagh McManus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Gerry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Reaburn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Scahill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Gavin Forkan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 Gavin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Stevie Donnelly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16079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F3E617B-0158-BC43-A203-56B8A9AE3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058036"/>
              </p:ext>
            </p:extLst>
          </p:nvPr>
        </p:nvGraphicFramePr>
        <p:xfrm>
          <a:off x="6989800" y="2373611"/>
          <a:ext cx="228399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996">
                  <a:extLst>
                    <a:ext uri="{9D8B030D-6E8A-4147-A177-3AD203B41FA5}">
                      <a16:colId xmlns:a16="http://schemas.microsoft.com/office/drawing/2014/main" val="218282521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Regional Coordinators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62306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Mel Gavin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16796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/>
                        <a:t>Stevie Donnelly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7230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28EF6E8-D30E-FD4A-A2AC-759E2B9B4B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" t="3378" r="4268" b="22446"/>
          <a:stretch/>
        </p:blipFill>
        <p:spPr>
          <a:xfrm>
            <a:off x="6989800" y="1232171"/>
            <a:ext cx="2283996" cy="653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B2C637E8-A982-684C-A130-9A89689EB1D5}"/>
              </a:ext>
            </a:extLst>
          </p:cNvPr>
          <p:cNvCxnSpPr>
            <a:stCxn id="9" idx="2"/>
            <a:endCxn id="7" idx="0"/>
          </p:cNvCxnSpPr>
          <p:nvPr/>
        </p:nvCxnSpPr>
        <p:spPr>
          <a:xfrm rot="5400000">
            <a:off x="6499981" y="3962960"/>
            <a:ext cx="2215326" cy="104830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188B19-D980-4948-B9D0-013E3E4485F1}"/>
              </a:ext>
            </a:extLst>
          </p:cNvPr>
          <p:cNvCxnSpPr>
            <a:stCxn id="10" idx="2"/>
            <a:endCxn id="9" idx="0"/>
          </p:cNvCxnSpPr>
          <p:nvPr/>
        </p:nvCxnSpPr>
        <p:spPr>
          <a:xfrm>
            <a:off x="8131798" y="1885268"/>
            <a:ext cx="0" cy="4883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199183"/>
      </p:ext>
    </p:extLst>
  </p:cSld>
  <p:clrMapOvr>
    <a:masterClrMapping/>
  </p:clrMapOvr>
  <p:transition spd="med" advTm="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8372" y="1239680"/>
            <a:ext cx="1099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b="1" dirty="0">
                <a:solidFill>
                  <a:schemeClr val="accent6">
                    <a:lumMod val="75000"/>
                  </a:schemeClr>
                </a:solidFill>
              </a:rPr>
              <a:t>SEC Programme Impact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sz="2800" dirty="0"/>
              <a:t>Border &amp; West C. 126 SECs (25% of total on network)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88372" y="303834"/>
            <a:ext cx="1128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</a:rPr>
              <a:t>Sustainable Energy Communities (SEC) Programme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428AEEE-C102-6748-82D3-F5BA1A257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76246"/>
              </p:ext>
            </p:extLst>
          </p:nvPr>
        </p:nvGraphicFramePr>
        <p:xfrm>
          <a:off x="838201" y="2410644"/>
          <a:ext cx="10515598" cy="2036711"/>
        </p:xfrm>
        <a:graphic>
          <a:graphicData uri="http://schemas.openxmlformats.org/drawingml/2006/table">
            <a:tbl>
              <a:tblPr/>
              <a:tblGrid>
                <a:gridCol w="1605602">
                  <a:extLst>
                    <a:ext uri="{9D8B030D-6E8A-4147-A177-3AD203B41FA5}">
                      <a16:colId xmlns:a16="http://schemas.microsoft.com/office/drawing/2014/main" val="1589158758"/>
                    </a:ext>
                  </a:extLst>
                </a:gridCol>
                <a:gridCol w="1368038">
                  <a:extLst>
                    <a:ext uri="{9D8B030D-6E8A-4147-A177-3AD203B41FA5}">
                      <a16:colId xmlns:a16="http://schemas.microsoft.com/office/drawing/2014/main" val="1082744289"/>
                    </a:ext>
                  </a:extLst>
                </a:gridCol>
                <a:gridCol w="1769439">
                  <a:extLst>
                    <a:ext uri="{9D8B030D-6E8A-4147-A177-3AD203B41FA5}">
                      <a16:colId xmlns:a16="http://schemas.microsoft.com/office/drawing/2014/main" val="253638512"/>
                    </a:ext>
                  </a:extLst>
                </a:gridCol>
                <a:gridCol w="1976965">
                  <a:extLst>
                    <a:ext uri="{9D8B030D-6E8A-4147-A177-3AD203B41FA5}">
                      <a16:colId xmlns:a16="http://schemas.microsoft.com/office/drawing/2014/main" val="4097953097"/>
                    </a:ext>
                  </a:extLst>
                </a:gridCol>
                <a:gridCol w="1368038">
                  <a:extLst>
                    <a:ext uri="{9D8B030D-6E8A-4147-A177-3AD203B41FA5}">
                      <a16:colId xmlns:a16="http://schemas.microsoft.com/office/drawing/2014/main" val="1576848841"/>
                    </a:ext>
                  </a:extLst>
                </a:gridCol>
                <a:gridCol w="1368038">
                  <a:extLst>
                    <a:ext uri="{9D8B030D-6E8A-4147-A177-3AD203B41FA5}">
                      <a16:colId xmlns:a16="http://schemas.microsoft.com/office/drawing/2014/main" val="3705253162"/>
                    </a:ext>
                  </a:extLst>
                </a:gridCol>
                <a:gridCol w="1059478">
                  <a:extLst>
                    <a:ext uri="{9D8B030D-6E8A-4147-A177-3AD203B41FA5}">
                      <a16:colId xmlns:a16="http://schemas.microsoft.com/office/drawing/2014/main" val="1999653556"/>
                    </a:ext>
                  </a:extLst>
                </a:gridCol>
              </a:tblGrid>
              <a:tr h="627174">
                <a:tc>
                  <a:txBody>
                    <a:bodyPr/>
                    <a:lstStyle/>
                    <a:p>
                      <a:pPr algn="ctr" fontAlgn="t"/>
                      <a:r>
                        <a:rPr lang="en-IE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SEC stage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Recruit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766526"/>
                  </a:ext>
                </a:extLst>
              </a:tr>
              <a:tr h="495137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SECs on the network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engagement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engagement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 application in progress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 application submitted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 in progress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 complete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218953"/>
                  </a:ext>
                </a:extLst>
              </a:tr>
              <a:tr h="495137"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594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820772"/>
      </p:ext>
    </p:extLst>
  </p:cSld>
  <p:clrMapOvr>
    <a:masterClrMapping/>
  </p:clrMapOvr>
  <p:transition spd="med" advTm="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8372" y="1239680"/>
            <a:ext cx="10992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b="1" dirty="0">
                <a:solidFill>
                  <a:schemeClr val="accent6">
                    <a:lumMod val="75000"/>
                  </a:schemeClr>
                </a:solidFill>
              </a:rPr>
              <a:t>SEC Programme Impact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sz="2800" dirty="0"/>
              <a:t>Understanding energy use in the community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sz="2800" dirty="0"/>
              <a:t>Energy Master Plans – clearer route to energy transition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sz="2800" dirty="0"/>
              <a:t>Communities participating directly in energy projects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sz="2800" dirty="0"/>
              <a:t>Making sure our region is not left behind </a:t>
            </a:r>
            <a:endParaRPr lang="en-IE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sz="2800" b="1" dirty="0" smtClean="0"/>
              <a:t>Supporting significant real-life energy &amp; CO2 savings</a:t>
            </a:r>
            <a:endParaRPr lang="en-IE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41290-010C-8A49-9288-1636DAA676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0" b="24386"/>
          <a:stretch/>
        </p:blipFill>
        <p:spPr>
          <a:xfrm>
            <a:off x="1094024" y="4144074"/>
            <a:ext cx="6749077" cy="2470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DDE946-2748-4740-832E-BB57E59D8B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6" t="8327"/>
          <a:stretch/>
        </p:blipFill>
        <p:spPr>
          <a:xfrm>
            <a:off x="9501518" y="3902697"/>
            <a:ext cx="2494343" cy="2797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02973C-CCA4-6547-A05E-D64B44AB6E27}"/>
              </a:ext>
            </a:extLst>
          </p:cNvPr>
          <p:cNvSpPr txBox="1"/>
          <p:nvPr/>
        </p:nvSpPr>
        <p:spPr>
          <a:xfrm>
            <a:off x="488372" y="303834"/>
            <a:ext cx="1128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</a:rPr>
              <a:t>Sustainable Energy Communities (SEC) Programme</a:t>
            </a:r>
          </a:p>
        </p:txBody>
      </p:sp>
    </p:spTree>
    <p:extLst>
      <p:ext uri="{BB962C8B-B14F-4D97-AF65-F5344CB8AC3E}">
        <p14:creationId xmlns:p14="http://schemas.microsoft.com/office/powerpoint/2010/main" val="3609088814"/>
      </p:ext>
    </p:extLst>
  </p:cSld>
  <p:clrMapOvr>
    <a:masterClrMapping/>
  </p:clrMapOvr>
  <p:transition spd="med" advTm="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8372" y="1239680"/>
            <a:ext cx="109924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b="1" dirty="0">
                <a:solidFill>
                  <a:schemeClr val="accent6">
                    <a:lumMod val="75000"/>
                  </a:schemeClr>
                </a:solidFill>
              </a:rPr>
              <a:t>SEC Programme Impact – Experience from the ERRIS SEC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sz="2800" dirty="0"/>
              <a:t>Local team: 14 people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sz="2800" dirty="0"/>
              <a:t>Community projects started in 2014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sz="2800" dirty="0"/>
              <a:t>Collaboration opportunities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IE" sz="2800" dirty="0"/>
              <a:t>Mayo County Council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IE" sz="2800" dirty="0"/>
              <a:t>Údarás na Gaeltachta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IE" sz="2800" dirty="0"/>
              <a:t>Retrofit Energy Ireland Limited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IE" sz="2800" dirty="0"/>
              <a:t>Chamber of Commerce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IE" sz="2800" dirty="0"/>
              <a:t>SEC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Ready to do Energy Master </a:t>
            </a:r>
            <a:r>
              <a:rPr lang="en-IE" sz="2800" dirty="0" smtClean="0"/>
              <a:t>Plan</a:t>
            </a:r>
            <a:endParaRPr lang="en-I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2973C-CCA4-6547-A05E-D64B44AB6E27}"/>
              </a:ext>
            </a:extLst>
          </p:cNvPr>
          <p:cNvSpPr txBox="1"/>
          <p:nvPr/>
        </p:nvSpPr>
        <p:spPr>
          <a:xfrm>
            <a:off x="488372" y="303834"/>
            <a:ext cx="1128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</a:rPr>
              <a:t>Sustainable Energy Communities (SEC) Programme</a:t>
            </a:r>
          </a:p>
        </p:txBody>
      </p:sp>
    </p:spTree>
    <p:extLst>
      <p:ext uri="{BB962C8B-B14F-4D97-AF65-F5344CB8AC3E}">
        <p14:creationId xmlns:p14="http://schemas.microsoft.com/office/powerpoint/2010/main" val="3075873944"/>
      </p:ext>
    </p:extLst>
  </p:cSld>
  <p:clrMapOvr>
    <a:masterClrMapping/>
  </p:clrMapOvr>
  <p:transition spd="med" advTm="0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8372" y="1239680"/>
            <a:ext cx="109924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b="1" dirty="0">
                <a:solidFill>
                  <a:schemeClr val="accent6">
                    <a:lumMod val="75000"/>
                  </a:schemeClr>
                </a:solidFill>
              </a:rPr>
              <a:t>SEC Programme Impact – Experience from the ERRIS SEC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€1.2m invested since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€100k per year in energy savings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14 community groups benefitted: Irish Wheelchair Association, Western Care, Electric vans for local Meals on Wheels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Community halls retrofitted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Heating system upgrades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4 x PV arrays installed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LED lighting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6 x National Schools retrofitted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1</a:t>
            </a:r>
            <a:r>
              <a:rPr lang="en-IE" sz="2800" baseline="30000" dirty="0"/>
              <a:t>st</a:t>
            </a:r>
            <a:r>
              <a:rPr lang="en-IE" sz="2800" dirty="0"/>
              <a:t> community owned Electric Bike in </a:t>
            </a:r>
            <a:r>
              <a:rPr lang="en-IE" sz="2800" dirty="0" smtClean="0"/>
              <a:t>Ireland</a:t>
            </a:r>
            <a:endParaRPr lang="en-IE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2973C-CCA4-6547-A05E-D64B44AB6E27}"/>
              </a:ext>
            </a:extLst>
          </p:cNvPr>
          <p:cNvSpPr txBox="1"/>
          <p:nvPr/>
        </p:nvSpPr>
        <p:spPr>
          <a:xfrm>
            <a:off x="488372" y="303834"/>
            <a:ext cx="1128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</a:rPr>
              <a:t>Sustainable Energy Communities (SEC) Programme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108" y="3438520"/>
            <a:ext cx="2377646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64268"/>
      </p:ext>
    </p:extLst>
  </p:cSld>
  <p:clrMapOvr>
    <a:masterClrMapping/>
  </p:clrMapOvr>
  <p:transition spd="med" advTm="0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154113" y="3011462"/>
            <a:ext cx="6811766" cy="835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5400" dirty="0">
                <a:solidFill>
                  <a:srgbClr val="283C41"/>
                </a:solidFill>
              </a:rPr>
              <a:t>Thank you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90" y="5655898"/>
            <a:ext cx="1361486" cy="9575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0D10E5-2FD2-D04E-8498-D57EA50C1467}"/>
              </a:ext>
            </a:extLst>
          </p:cNvPr>
          <p:cNvSpPr txBox="1"/>
          <p:nvPr/>
        </p:nvSpPr>
        <p:spPr>
          <a:xfrm>
            <a:off x="201358" y="5585389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accent5">
                    <a:lumMod val="75000"/>
                  </a:schemeClr>
                </a:solidFill>
              </a:rPr>
              <a:t>THEA Colloquium</a:t>
            </a:r>
          </a:p>
          <a:p>
            <a:r>
              <a:rPr lang="en-IE" sz="3200" dirty="0">
                <a:solidFill>
                  <a:schemeClr val="accent5">
                    <a:lumMod val="75000"/>
                  </a:schemeClr>
                </a:solidFill>
              </a:rPr>
              <a:t>18</a:t>
            </a:r>
            <a:r>
              <a:rPr lang="en-IE" sz="32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IE" sz="3200" dirty="0">
                <a:solidFill>
                  <a:schemeClr val="accent5">
                    <a:lumMod val="75000"/>
                  </a:schemeClr>
                </a:solidFill>
              </a:rPr>
              <a:t> Nov 2020</a:t>
            </a:r>
          </a:p>
        </p:txBody>
      </p:sp>
    </p:spTree>
    <p:extLst>
      <p:ext uri="{BB962C8B-B14F-4D97-AF65-F5344CB8AC3E}">
        <p14:creationId xmlns:p14="http://schemas.microsoft.com/office/powerpoint/2010/main" val="201564553"/>
      </p:ext>
    </p:extLst>
  </p:cSld>
  <p:clrMapOvr>
    <a:masterClrMapping/>
  </p:clrMapOvr>
  <p:transition spd="med" advTm="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8372" y="1239680"/>
            <a:ext cx="68573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600" b="1" dirty="0">
                <a:solidFill>
                  <a:schemeClr val="accent6">
                    <a:lumMod val="75000"/>
                  </a:schemeClr>
                </a:solidFill>
              </a:rPr>
              <a:t>Role of the CRU</a:t>
            </a:r>
          </a:p>
          <a:p>
            <a:pPr algn="just"/>
            <a:r>
              <a:rPr lang="en-IE" sz="2600" dirty="0"/>
              <a:t>The IT Sligo Contract Research Unit (CRU) as part of the Research Office provides  dedicated Research, Innovation &amp; Engagement support to regional enterprises, communities, individuals and the public sector.  </a:t>
            </a:r>
          </a:p>
          <a:p>
            <a:endParaRPr lang="en-IE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88372" y="303834"/>
            <a:ext cx="1128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</a:rPr>
              <a:t>IT Sligo Contract Research Unit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68390-D166-6A45-90AF-954C61D94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55" y="2354073"/>
            <a:ext cx="5225045" cy="44956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30BE28-B8BF-C140-AE3C-6D3186231E9F}"/>
              </a:ext>
            </a:extLst>
          </p:cNvPr>
          <p:cNvSpPr/>
          <p:nvPr/>
        </p:nvSpPr>
        <p:spPr>
          <a:xfrm>
            <a:off x="488373" y="4132779"/>
            <a:ext cx="68573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26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ONNECT</a:t>
            </a:r>
            <a:endParaRPr lang="en-IE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6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SSESS</a:t>
            </a:r>
            <a:endParaRPr lang="en-IE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6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UPPORT</a:t>
            </a:r>
            <a:endParaRPr lang="en-IE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6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NCOURAGE</a:t>
            </a:r>
            <a:endParaRPr lang="en-IE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88742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8372" y="303834"/>
            <a:ext cx="1128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</a:rPr>
              <a:t>IT Sligo Contract Research Unit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158B1-08AD-4C8B-AD8C-8527B75D1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766" y="2393814"/>
            <a:ext cx="6413548" cy="29994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174E24-616A-4CBF-AFF9-8A3F4D4FCB96}"/>
              </a:ext>
            </a:extLst>
          </p:cNvPr>
          <p:cNvSpPr/>
          <p:nvPr/>
        </p:nvSpPr>
        <p:spPr>
          <a:xfrm>
            <a:off x="6729109" y="5661383"/>
            <a:ext cx="1803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(</a:t>
            </a:r>
            <a:r>
              <a:rPr lang="en-GB" sz="1200" dirty="0">
                <a:solidFill>
                  <a:schemeClr val="bg1"/>
                </a:solidFill>
                <a:highlight>
                  <a:srgbClr val="005F7E"/>
                </a:highlight>
              </a:rPr>
              <a:t>Source: Curley, M. 2013)</a:t>
            </a:r>
            <a:endParaRPr lang="en-IE" sz="1200" dirty="0">
              <a:solidFill>
                <a:schemeClr val="bg1"/>
              </a:solidFill>
              <a:highlight>
                <a:srgbClr val="005F7E"/>
              </a:highlight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77BC84-4858-4AC4-BAA0-C5AC1D7A8E0D}"/>
              </a:ext>
            </a:extLst>
          </p:cNvPr>
          <p:cNvSpPr txBox="1">
            <a:spLocks/>
          </p:cNvSpPr>
          <p:nvPr/>
        </p:nvSpPr>
        <p:spPr>
          <a:xfrm>
            <a:off x="1906804" y="1275631"/>
            <a:ext cx="707747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solidFill>
                  <a:srgbClr val="005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Quadruple Helix/ Open Innovation</a:t>
            </a:r>
          </a:p>
        </p:txBody>
      </p:sp>
    </p:spTree>
    <p:extLst>
      <p:ext uri="{BB962C8B-B14F-4D97-AF65-F5344CB8AC3E}">
        <p14:creationId xmlns:p14="http://schemas.microsoft.com/office/powerpoint/2010/main" val="3597684266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8372" y="1239680"/>
            <a:ext cx="647858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600" b="1" dirty="0">
                <a:solidFill>
                  <a:schemeClr val="accent6">
                    <a:lumMod val="75000"/>
                  </a:schemeClr>
                </a:solidFill>
              </a:rPr>
              <a:t>Impacts to date of the CRU</a:t>
            </a:r>
            <a:endParaRPr lang="en-IE" sz="2600" dirty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IE" sz="2600" dirty="0"/>
              <a:t>A database of 1000+ companies developed 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IE" sz="2600" dirty="0"/>
              <a:t>&gt; 100 companies worked with to date 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IE" sz="2600" dirty="0"/>
              <a:t>Innovation Voucher activity increased from 8 to &gt;30 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IE" sz="2600" dirty="0"/>
              <a:t>4 EU projects won 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IE" sz="2600" dirty="0"/>
              <a:t>A system of regional clinics designed to reach out to companies 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IE" sz="2600" dirty="0"/>
              <a:t>12 companies moved on from small-scale problem solving to larger schemes, such as Innovation Partnerships, or EU projects </a:t>
            </a:r>
            <a:endParaRPr lang="en-IE" sz="26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IE" sz="2600" b="1" dirty="0"/>
              <a:t>Connected to a nationwide community </a:t>
            </a:r>
            <a:r>
              <a:rPr lang="en-IE" sz="2600" b="1" dirty="0" smtClean="0"/>
              <a:t>network</a:t>
            </a:r>
            <a:endParaRPr lang="en-IE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88372" y="303834"/>
            <a:ext cx="1128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</a:rPr>
              <a:t>IT Sligo Contract Research Unit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68390-D166-6A45-90AF-954C61D94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55" y="2354073"/>
            <a:ext cx="5225045" cy="44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02000"/>
      </p:ext>
    </p:extLst>
  </p:cSld>
  <p:clrMapOvr>
    <a:masterClrMapping/>
  </p:clrMapOvr>
  <p:transition spd="med" advTm="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8372" y="1239680"/>
            <a:ext cx="1063941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600" b="1" dirty="0">
                <a:solidFill>
                  <a:schemeClr val="accent6">
                    <a:lumMod val="75000"/>
                  </a:schemeClr>
                </a:solidFill>
              </a:rPr>
              <a:t>Supporting communities to become part of the energy transition </a:t>
            </a:r>
            <a:endParaRPr lang="en-IE" sz="2600" dirty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IE" sz="2600" dirty="0"/>
              <a:t>2015 Energy White Paper </a:t>
            </a:r>
            <a:r>
              <a:rPr lang="en-IE" sz="2600" b="1" i="1" dirty="0"/>
              <a:t>Ireland’s Transition to a Low Carbon Energy Future 2015-2030</a:t>
            </a:r>
            <a:endParaRPr lang="en-IE" sz="2600" dirty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IE" sz="2600" dirty="0"/>
              <a:t>SEAI developed the programme from a pilot in Dundalk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IE" sz="2600" dirty="0"/>
              <a:t>Provides capacity building support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IE" sz="2600" dirty="0"/>
              <a:t>Enables local teams to lead energy projects &amp; initiatives</a:t>
            </a:r>
          </a:p>
          <a:p>
            <a:endParaRPr lang="en-IE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88372" y="303834"/>
            <a:ext cx="1128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</a:rPr>
              <a:t>Sustainable Energy Communities (SEC) Programme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01AD02-8E8E-314B-8528-6D14F7C7BC8E}"/>
              </a:ext>
            </a:extLst>
          </p:cNvPr>
          <p:cNvSpPr txBox="1"/>
          <p:nvPr/>
        </p:nvSpPr>
        <p:spPr>
          <a:xfrm>
            <a:off x="488372" y="4461285"/>
            <a:ext cx="106394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600" b="1" dirty="0">
                <a:solidFill>
                  <a:schemeClr val="accent6">
                    <a:lumMod val="75000"/>
                  </a:schemeClr>
                </a:solidFill>
              </a:rPr>
              <a:t>Clear energy strategy as guidance</a:t>
            </a:r>
            <a:endParaRPr lang="en-IE" sz="2600" dirty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n-IE" sz="2600" dirty="0"/>
              <a:t>Use less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IE" sz="2600" dirty="0"/>
              <a:t>Use clean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IE" sz="2600" dirty="0"/>
              <a:t>Use smart</a:t>
            </a:r>
          </a:p>
          <a:p>
            <a:endParaRPr lang="en-IE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CDE8C-3979-9B4A-8B9A-B3CBFC079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8" y="4789604"/>
            <a:ext cx="5604851" cy="16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36070"/>
      </p:ext>
    </p:extLst>
  </p:cSld>
  <p:clrMapOvr>
    <a:masterClrMapping/>
  </p:clrMapOvr>
  <p:transition spd="med" advTm="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8372" y="1239680"/>
            <a:ext cx="106394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600" b="1" dirty="0">
                <a:solidFill>
                  <a:schemeClr val="accent6">
                    <a:lumMod val="75000"/>
                  </a:schemeClr>
                </a:solidFill>
              </a:rPr>
              <a:t>SEC Journey</a:t>
            </a:r>
            <a:endParaRPr lang="en-IE" sz="2600" dirty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IE" sz="2600" dirty="0"/>
              <a:t>Structured approach to project development</a:t>
            </a:r>
          </a:p>
          <a:p>
            <a:endParaRPr lang="en-IE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88372" y="303834"/>
            <a:ext cx="1128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</a:rPr>
              <a:t>Sustainable Energy Communities (SEC) Programme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01AD02-8E8E-314B-8528-6D14F7C7BC8E}"/>
              </a:ext>
            </a:extLst>
          </p:cNvPr>
          <p:cNvSpPr txBox="1"/>
          <p:nvPr/>
        </p:nvSpPr>
        <p:spPr>
          <a:xfrm>
            <a:off x="488372" y="2382559"/>
            <a:ext cx="52305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600" b="1" dirty="0">
                <a:solidFill>
                  <a:schemeClr val="accent6">
                    <a:lumMod val="75000"/>
                  </a:schemeClr>
                </a:solidFill>
              </a:rPr>
              <a:t>Supports provided</a:t>
            </a:r>
            <a:endParaRPr lang="en-IE" sz="2600" dirty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IE" sz="2600" dirty="0"/>
              <a:t>Dedicated Mentor(s)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IE" sz="2600" dirty="0"/>
              <a:t>Energy Master Plan funding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IE" sz="2600" dirty="0"/>
              <a:t>Better access to capital grants</a:t>
            </a:r>
          </a:p>
          <a:p>
            <a:endParaRPr lang="en-IE" sz="2600" dirty="0"/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609823B8-CFB0-7C4C-94BB-19835844B8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33" y="2070690"/>
            <a:ext cx="7000068" cy="448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05366"/>
      </p:ext>
    </p:extLst>
  </p:cSld>
  <p:clrMapOvr>
    <a:masterClrMapping/>
  </p:clrMapOvr>
  <p:transition spd="med" advTm="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8372" y="1239680"/>
            <a:ext cx="1063941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600" b="1" dirty="0">
                <a:solidFill>
                  <a:schemeClr val="accent6">
                    <a:lumMod val="75000"/>
                  </a:schemeClr>
                </a:solidFill>
              </a:rPr>
              <a:t>IT Sligo – Motivation</a:t>
            </a:r>
            <a:endParaRPr lang="en-IE" sz="2600" dirty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IE" sz="2600" dirty="0"/>
              <a:t>Working with existing partners in the field – Plan Energy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IE" sz="2600" dirty="0"/>
              <a:t>Pathway to continuous community support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IE" sz="2600" dirty="0"/>
              <a:t>Leads to further engagements with all sectors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IE" sz="2600" dirty="0"/>
              <a:t>Stimulate clean energy market</a:t>
            </a:r>
          </a:p>
          <a:p>
            <a:endParaRPr lang="en-IE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88372" y="303834"/>
            <a:ext cx="1128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</a:rPr>
              <a:t>Sustainable Energy Communities (SEC) Programme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D45DEB-E3FD-5D4A-A17C-DDAF72F78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2" y="3485530"/>
            <a:ext cx="4501940" cy="2999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4E9376-D1CE-2F40-9EF5-0723DF6E7F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6" b="24385"/>
          <a:stretch/>
        </p:blipFill>
        <p:spPr>
          <a:xfrm>
            <a:off x="2619214" y="3295404"/>
            <a:ext cx="7323810" cy="3379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178B4A-DCC7-314D-8614-F0135DE6C5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53" y="3429000"/>
            <a:ext cx="7827330" cy="3128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141586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8372" y="1239680"/>
            <a:ext cx="10639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600" b="1" dirty="0">
                <a:solidFill>
                  <a:schemeClr val="accent6">
                    <a:lumMod val="75000"/>
                  </a:schemeClr>
                </a:solidFill>
              </a:rPr>
              <a:t>Evolution of the Programme 2016 - 2020</a:t>
            </a:r>
            <a:endParaRPr lang="en-IE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88372" y="303834"/>
            <a:ext cx="1128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</a:rPr>
              <a:t>Sustainable Energy Communities (SEC) Programme</a:t>
            </a:r>
          </a:p>
        </p:txBody>
      </p:sp>
      <p:graphicFrame>
        <p:nvGraphicFramePr>
          <p:cNvPr id="11" name="Diagram 10" descr="Basic Timeline" title="SmartArt">
            <a:extLst>
              <a:ext uri="{FF2B5EF4-FFF2-40B4-BE49-F238E27FC236}">
                <a16:creationId xmlns:a16="http://schemas.microsoft.com/office/drawing/2014/main" id="{D87AE332-EACF-9C4D-9500-0A66A54221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030660"/>
              </p:ext>
            </p:extLst>
          </p:nvPr>
        </p:nvGraphicFramePr>
        <p:xfrm>
          <a:off x="488372" y="1732123"/>
          <a:ext cx="11284527" cy="4566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7140284"/>
      </p:ext>
    </p:extLst>
  </p:cSld>
  <p:clrMapOvr>
    <a:masterClrMapping/>
  </p:clrMapOvr>
  <p:transition spd="med" advTm="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8372" y="1239680"/>
            <a:ext cx="10639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600" b="1" dirty="0">
                <a:solidFill>
                  <a:schemeClr val="accent6">
                    <a:lumMod val="75000"/>
                  </a:schemeClr>
                </a:solidFill>
              </a:rPr>
              <a:t>Map</a:t>
            </a:r>
            <a:endParaRPr lang="en-IE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88372" y="303834"/>
            <a:ext cx="1128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</a:rPr>
              <a:t>Sustainable Energy Communities (SEC) Programme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237" t="14240" r="9017" b="11438"/>
          <a:stretch/>
        </p:blipFill>
        <p:spPr>
          <a:xfrm>
            <a:off x="3009570" y="1485901"/>
            <a:ext cx="5597013" cy="4748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055586"/>
      </p:ext>
    </p:extLst>
  </p:cSld>
  <p:clrMapOvr>
    <a:masterClrMapping/>
  </p:clrMapOvr>
  <p:transition spd="med" advTm="0">
    <p:pull/>
  </p:transition>
</p:sld>
</file>

<file path=ppt/theme/theme1.xml><?xml version="1.0" encoding="utf-8"?>
<a:theme xmlns:a="http://schemas.openxmlformats.org/drawingml/2006/main" name="SEA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I" id="{80E478D0-A165-4230-844A-68F1299E9061}" vid="{7E29B98D-00B3-4ACB-995D-3C25D5F241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8A0941D2B992448EFAE5AEE2EDE344" ma:contentTypeVersion="10" ma:contentTypeDescription="Create a new document." ma:contentTypeScope="" ma:versionID="1cff0fc3d3dc442c68c7cbd665c32cce">
  <xsd:schema xmlns:xsd="http://www.w3.org/2001/XMLSchema" xmlns:xs="http://www.w3.org/2001/XMLSchema" xmlns:p="http://schemas.microsoft.com/office/2006/metadata/properties" xmlns:ns2="5d95470d-9e77-4ab8-870a-a06fd242f5cd" targetNamespace="http://schemas.microsoft.com/office/2006/metadata/properties" ma:root="true" ma:fieldsID="5d6856800e3ad4b5f04e699fdc2042dd" ns2:_="">
    <xsd:import namespace="5d95470d-9e77-4ab8-870a-a06fd242f5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5470d-9e77-4ab8-870a-a06fd242f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F734D6-53F2-4F1A-917B-0D40022C8320}"/>
</file>

<file path=customXml/itemProps2.xml><?xml version="1.0" encoding="utf-8"?>
<ds:datastoreItem xmlns:ds="http://schemas.openxmlformats.org/officeDocument/2006/customXml" ds:itemID="{B25D8600-8A4D-4379-9E04-98414C1816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10CB8A-D588-4A8E-86A9-912296E59DC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b0266f5-809f-45f4-b8c3-f5003ba89cce"/>
    <ds:schemaRef ds:uri="http://purl.org/dc/terms/"/>
    <ds:schemaRef ds:uri="http://schemas.openxmlformats.org/package/2006/metadata/core-properties"/>
    <ds:schemaRef ds:uri="af5d0425-0dbf-4b38-a933-c938d84af40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SEAI</Template>
  <TotalTime>19763</TotalTime>
  <Words>745</Words>
  <Application>Microsoft Office PowerPoint</Application>
  <PresentationFormat>Widescreen</PresentationFormat>
  <Paragraphs>189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Wingdings</vt:lpstr>
      <vt:lpstr>SEAI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Energy Consulting</dc:title>
  <dc:creator>Anita Lynn</dc:creator>
  <cp:lastModifiedBy>Mel Gavin</cp:lastModifiedBy>
  <cp:revision>472</cp:revision>
  <cp:lastPrinted>2018-08-15T11:40:32Z</cp:lastPrinted>
  <dcterms:created xsi:type="dcterms:W3CDTF">2018-02-14T10:49:49Z</dcterms:created>
  <dcterms:modified xsi:type="dcterms:W3CDTF">2020-11-16T15:42:35Z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0x0101001F8A0941D2B992448EFAE5AEE2EDE344</vt:lpwstr>
  </property>
  <property fmtid="{D5CDD505-2E9C-101B-9397-08002B2CF9AE}" pid="3" name="AuthorIds_UIVersion_4096">
    <vt:lpwstr>3</vt:lpwstr>
  </property>
</Properties>
</file>