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4"/>
  </p:sldMasterIdLst>
  <p:notesMasterIdLst>
    <p:notesMasterId r:id="rId13"/>
  </p:notesMasterIdLst>
  <p:sldIdLst>
    <p:sldId id="256" r:id="rId5"/>
    <p:sldId id="268" r:id="rId6"/>
    <p:sldId id="270" r:id="rId7"/>
    <p:sldId id="272" r:id="rId8"/>
    <p:sldId id="264" r:id="rId9"/>
    <p:sldId id="274" r:id="rId10"/>
    <p:sldId id="271" r:id="rId11"/>
    <p:sldId id="269" r:id="rId1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F5C"/>
    <a:srgbClr val="4F504F"/>
    <a:srgbClr val="1F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B4006D-9949-4903-9A88-89263B5CB13C}" v="114" dt="2020-11-13T11:35:34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84211" autoAdjust="0"/>
  </p:normalViewPr>
  <p:slideViewPr>
    <p:cSldViewPr snapToGrid="0" snapToObjects="1">
      <p:cViewPr varScale="1">
        <p:scale>
          <a:sx n="56" d="100"/>
          <a:sy n="56" d="100"/>
        </p:scale>
        <p:origin x="14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Brennan" userId="e131b6f0-f708-4557-9a88-1b0322e7a3e0" providerId="ADAL" clId="{CDB4006D-9949-4903-9A88-89263B5CB13C}"/>
    <pc:docChg chg="undo custSel mod addSld delSld modSld sldOrd modMainMaster">
      <pc:chgData name="Jennifer Brennan" userId="e131b6f0-f708-4557-9a88-1b0322e7a3e0" providerId="ADAL" clId="{CDB4006D-9949-4903-9A88-89263B5CB13C}" dt="2020-11-13T11:35:33.984" v="3991" actId="20577"/>
      <pc:docMkLst>
        <pc:docMk/>
      </pc:docMkLst>
      <pc:sldChg chg="addSp delSp modSp mod modTransition setBg">
        <pc:chgData name="Jennifer Brennan" userId="e131b6f0-f708-4557-9a88-1b0322e7a3e0" providerId="ADAL" clId="{CDB4006D-9949-4903-9A88-89263B5CB13C}" dt="2020-11-13T11:30:45.883" v="3986"/>
        <pc:sldMkLst>
          <pc:docMk/>
          <pc:sldMk cId="3383839811" sldId="256"/>
        </pc:sldMkLst>
        <pc:spChg chg="mod">
          <ac:chgData name="Jennifer Brennan" userId="e131b6f0-f708-4557-9a88-1b0322e7a3e0" providerId="ADAL" clId="{CDB4006D-9949-4903-9A88-89263B5CB13C}" dt="2020-11-12T15:10:56.168" v="276" actId="20577"/>
          <ac:spMkLst>
            <pc:docMk/>
            <pc:sldMk cId="3383839811" sldId="256"/>
            <ac:spMk id="2" creationId="{16CB59BA-8411-9D4C-AD37-CE78D9459AFE}"/>
          </ac:spMkLst>
        </pc:spChg>
        <pc:spChg chg="add del mod">
          <ac:chgData name="Jennifer Brennan" userId="e131b6f0-f708-4557-9a88-1b0322e7a3e0" providerId="ADAL" clId="{CDB4006D-9949-4903-9A88-89263B5CB13C}" dt="2020-11-12T15:04:50.298" v="92" actId="478"/>
          <ac:spMkLst>
            <pc:docMk/>
            <pc:sldMk cId="3383839811" sldId="256"/>
            <ac:spMk id="3" creationId="{78D8322F-597E-48F4-AF74-324AAD8D0A22}"/>
          </ac:spMkLst>
        </pc:spChg>
        <pc:spChg chg="add">
          <ac:chgData name="Jennifer Brennan" userId="e131b6f0-f708-4557-9a88-1b0322e7a3e0" providerId="ADAL" clId="{CDB4006D-9949-4903-9A88-89263B5CB13C}" dt="2020-11-12T15:10:30.066" v="259" actId="26606"/>
          <ac:spMkLst>
            <pc:docMk/>
            <pc:sldMk cId="3383839811" sldId="256"/>
            <ac:spMk id="10" creationId="{74426AB7-D619-4515-962A-BC83909EC015}"/>
          </ac:spMkLst>
        </pc:spChg>
        <pc:spChg chg="add">
          <ac:chgData name="Jennifer Brennan" userId="e131b6f0-f708-4557-9a88-1b0322e7a3e0" providerId="ADAL" clId="{CDB4006D-9949-4903-9A88-89263B5CB13C}" dt="2020-11-12T15:10:30.066" v="259" actId="26606"/>
          <ac:spMkLst>
            <pc:docMk/>
            <pc:sldMk cId="3383839811" sldId="256"/>
            <ac:spMk id="12" creationId="{DE47DF98-723F-4AAC-ABCF-CACBC438F78F}"/>
          </ac:spMkLst>
        </pc:spChg>
        <pc:picChg chg="add mod">
          <ac:chgData name="Jennifer Brennan" userId="e131b6f0-f708-4557-9a88-1b0322e7a3e0" providerId="ADAL" clId="{CDB4006D-9949-4903-9A88-89263B5CB13C}" dt="2020-11-12T15:10:30.066" v="259" actId="26606"/>
          <ac:picMkLst>
            <pc:docMk/>
            <pc:sldMk cId="3383839811" sldId="256"/>
            <ac:picMk id="5" creationId="{CF442E0E-1A0F-44D5-B9A7-B2B7633AAE85}"/>
          </ac:picMkLst>
        </pc:picChg>
        <pc:cxnChg chg="add">
          <ac:chgData name="Jennifer Brennan" userId="e131b6f0-f708-4557-9a88-1b0322e7a3e0" providerId="ADAL" clId="{CDB4006D-9949-4903-9A88-89263B5CB13C}" dt="2020-11-12T15:10:30.066" v="259" actId="26606"/>
          <ac:cxnSpMkLst>
            <pc:docMk/>
            <pc:sldMk cId="3383839811" sldId="256"/>
            <ac:cxnSpMk id="14" creationId="{EA29FC7C-9308-4FDE-8DCA-405668055B0F}"/>
          </ac:cxnSpMkLst>
        </pc:cxnChg>
      </pc:sldChg>
      <pc:sldChg chg="addSp delSp modSp del mod ord setBg setClrOvrMap">
        <pc:chgData name="Jennifer Brennan" userId="e131b6f0-f708-4557-9a88-1b0322e7a3e0" providerId="ADAL" clId="{CDB4006D-9949-4903-9A88-89263B5CB13C}" dt="2020-11-12T15:10:47.137" v="260" actId="47"/>
        <pc:sldMkLst>
          <pc:docMk/>
          <pc:sldMk cId="1400299984" sldId="257"/>
        </pc:sldMkLst>
        <pc:spChg chg="add">
          <ac:chgData name="Jennifer Brennan" userId="e131b6f0-f708-4557-9a88-1b0322e7a3e0" providerId="ADAL" clId="{CDB4006D-9949-4903-9A88-89263B5CB13C}" dt="2020-11-12T15:03:08.076" v="9" actId="26606"/>
          <ac:spMkLst>
            <pc:docMk/>
            <pc:sldMk cId="1400299984" sldId="257"/>
            <ac:spMk id="5" creationId="{32BC26D8-82FB-445E-AA49-62A77D7C1EE0}"/>
          </ac:spMkLst>
        </pc:spChg>
        <pc:spChg chg="add del">
          <ac:chgData name="Jennifer Brennan" userId="e131b6f0-f708-4557-9a88-1b0322e7a3e0" providerId="ADAL" clId="{CDB4006D-9949-4903-9A88-89263B5CB13C}" dt="2020-11-12T15:02:57.649" v="6" actId="26606"/>
          <ac:spMkLst>
            <pc:docMk/>
            <pc:sldMk cId="1400299984" sldId="257"/>
            <ac:spMk id="8" creationId="{42A4FC2C-047E-45A5-965D-8E1E3BF09BC6}"/>
          </ac:spMkLst>
        </pc:spChg>
        <pc:spChg chg="add">
          <ac:chgData name="Jennifer Brennan" userId="e131b6f0-f708-4557-9a88-1b0322e7a3e0" providerId="ADAL" clId="{CDB4006D-9949-4903-9A88-89263B5CB13C}" dt="2020-11-12T15:03:08.076" v="9" actId="26606"/>
          <ac:spMkLst>
            <pc:docMk/>
            <pc:sldMk cId="1400299984" sldId="257"/>
            <ac:spMk id="10" creationId="{CB44330D-EA18-4254-AA95-EB49948539B8}"/>
          </ac:spMkLst>
        </pc:spChg>
        <pc:picChg chg="add mod">
          <ac:chgData name="Jennifer Brennan" userId="e131b6f0-f708-4557-9a88-1b0322e7a3e0" providerId="ADAL" clId="{CDB4006D-9949-4903-9A88-89263B5CB13C}" dt="2020-11-12T15:03:08.076" v="9" actId="26606"/>
          <ac:picMkLst>
            <pc:docMk/>
            <pc:sldMk cId="1400299984" sldId="257"/>
            <ac:picMk id="3" creationId="{602BF24D-2FF9-4A49-AC22-726B7D25AFB6}"/>
          </ac:picMkLst>
        </pc:picChg>
      </pc:sldChg>
      <pc:sldChg chg="del">
        <pc:chgData name="Jennifer Brennan" userId="e131b6f0-f708-4557-9a88-1b0322e7a3e0" providerId="ADAL" clId="{CDB4006D-9949-4903-9A88-89263B5CB13C}" dt="2020-11-12T15:54:26.881" v="1370" actId="47"/>
        <pc:sldMkLst>
          <pc:docMk/>
          <pc:sldMk cId="1016831181" sldId="258"/>
        </pc:sldMkLst>
      </pc:sldChg>
      <pc:sldChg chg="del">
        <pc:chgData name="Jennifer Brennan" userId="e131b6f0-f708-4557-9a88-1b0322e7a3e0" providerId="ADAL" clId="{CDB4006D-9949-4903-9A88-89263B5CB13C}" dt="2020-11-12T15:54:27.914" v="1371" actId="47"/>
        <pc:sldMkLst>
          <pc:docMk/>
          <pc:sldMk cId="2431052214" sldId="259"/>
        </pc:sldMkLst>
      </pc:sldChg>
      <pc:sldChg chg="del">
        <pc:chgData name="Jennifer Brennan" userId="e131b6f0-f708-4557-9a88-1b0322e7a3e0" providerId="ADAL" clId="{CDB4006D-9949-4903-9A88-89263B5CB13C}" dt="2020-11-12T15:10:59.989" v="277" actId="47"/>
        <pc:sldMkLst>
          <pc:docMk/>
          <pc:sldMk cId="3569938926" sldId="260"/>
        </pc:sldMkLst>
      </pc:sldChg>
      <pc:sldChg chg="modSp del mod ord">
        <pc:chgData name="Jennifer Brennan" userId="e131b6f0-f708-4557-9a88-1b0322e7a3e0" providerId="ADAL" clId="{CDB4006D-9949-4903-9A88-89263B5CB13C}" dt="2020-11-12T17:27:53.454" v="3982" actId="47"/>
        <pc:sldMkLst>
          <pc:docMk/>
          <pc:sldMk cId="3385919829" sldId="261"/>
        </pc:sldMkLst>
        <pc:spChg chg="mod">
          <ac:chgData name="Jennifer Brennan" userId="e131b6f0-f708-4557-9a88-1b0322e7a3e0" providerId="ADAL" clId="{CDB4006D-9949-4903-9A88-89263B5CB13C}" dt="2020-11-12T15:56:11.540" v="1433" actId="20577"/>
          <ac:spMkLst>
            <pc:docMk/>
            <pc:sldMk cId="3385919829" sldId="261"/>
            <ac:spMk id="2" creationId="{00000000-0000-0000-0000-000000000000}"/>
          </ac:spMkLst>
        </pc:spChg>
        <pc:spChg chg="mod">
          <ac:chgData name="Jennifer Brennan" userId="e131b6f0-f708-4557-9a88-1b0322e7a3e0" providerId="ADAL" clId="{CDB4006D-9949-4903-9A88-89263B5CB13C}" dt="2020-11-12T16:40:08.245" v="2071" actId="13926"/>
          <ac:spMkLst>
            <pc:docMk/>
            <pc:sldMk cId="3385919829" sldId="261"/>
            <ac:spMk id="3" creationId="{00000000-0000-0000-0000-000000000000}"/>
          </ac:spMkLst>
        </pc:spChg>
      </pc:sldChg>
      <pc:sldChg chg="modSp add del mod ord">
        <pc:chgData name="Jennifer Brennan" userId="e131b6f0-f708-4557-9a88-1b0322e7a3e0" providerId="ADAL" clId="{CDB4006D-9949-4903-9A88-89263B5CB13C}" dt="2020-11-12T17:27:52.315" v="3980" actId="47"/>
        <pc:sldMkLst>
          <pc:docMk/>
          <pc:sldMk cId="611405421" sldId="262"/>
        </pc:sldMkLst>
        <pc:spChg chg="mod">
          <ac:chgData name="Jennifer Brennan" userId="e131b6f0-f708-4557-9a88-1b0322e7a3e0" providerId="ADAL" clId="{CDB4006D-9949-4903-9A88-89263B5CB13C}" dt="2020-11-12T15:55:56.470" v="1415" actId="20577"/>
          <ac:spMkLst>
            <pc:docMk/>
            <pc:sldMk cId="611405421" sldId="262"/>
            <ac:spMk id="2" creationId="{00000000-0000-0000-0000-000000000000}"/>
          </ac:spMkLst>
        </pc:spChg>
        <pc:spChg chg="mod">
          <ac:chgData name="Jennifer Brennan" userId="e131b6f0-f708-4557-9a88-1b0322e7a3e0" providerId="ADAL" clId="{CDB4006D-9949-4903-9A88-89263B5CB13C}" dt="2020-11-12T16:34:58.711" v="1884" actId="13926"/>
          <ac:spMkLst>
            <pc:docMk/>
            <pc:sldMk cId="611405421" sldId="262"/>
            <ac:spMk id="3" creationId="{00000000-0000-0000-0000-000000000000}"/>
          </ac:spMkLst>
        </pc:spChg>
      </pc:sldChg>
      <pc:sldChg chg="modSp add del mod">
        <pc:chgData name="Jennifer Brennan" userId="e131b6f0-f708-4557-9a88-1b0322e7a3e0" providerId="ADAL" clId="{CDB4006D-9949-4903-9A88-89263B5CB13C}" dt="2020-11-12T16:30:34.274" v="1748" actId="47"/>
        <pc:sldMkLst>
          <pc:docMk/>
          <pc:sldMk cId="1636792857" sldId="263"/>
        </pc:sldMkLst>
        <pc:spChg chg="mod">
          <ac:chgData name="Jennifer Brennan" userId="e131b6f0-f708-4557-9a88-1b0322e7a3e0" providerId="ADAL" clId="{CDB4006D-9949-4903-9A88-89263B5CB13C}" dt="2020-11-12T15:44:24.729" v="950" actId="20577"/>
          <ac:spMkLst>
            <pc:docMk/>
            <pc:sldMk cId="1636792857" sldId="263"/>
            <ac:spMk id="3" creationId="{00000000-0000-0000-0000-000000000000}"/>
          </ac:spMkLst>
        </pc:spChg>
      </pc:sldChg>
      <pc:sldChg chg="addSp">
        <pc:chgData name="Jennifer Brennan" userId="e131b6f0-f708-4557-9a88-1b0322e7a3e0" providerId="ADAL" clId="{CDB4006D-9949-4903-9A88-89263B5CB13C}" dt="2020-11-12T17:01:30.657" v="2931"/>
        <pc:sldMkLst>
          <pc:docMk/>
          <pc:sldMk cId="1663967624" sldId="264"/>
        </pc:sldMkLst>
        <pc:spChg chg="add">
          <ac:chgData name="Jennifer Brennan" userId="e131b6f0-f708-4557-9a88-1b0322e7a3e0" providerId="ADAL" clId="{CDB4006D-9949-4903-9A88-89263B5CB13C}" dt="2020-11-12T17:01:30.657" v="2931"/>
          <ac:spMkLst>
            <pc:docMk/>
            <pc:sldMk cId="1663967624" sldId="264"/>
            <ac:spMk id="3" creationId="{A2527D13-C82E-41DF-9950-5E4B7E3AFBDF}"/>
          </ac:spMkLst>
        </pc:spChg>
      </pc:sldChg>
      <pc:sldChg chg="addSp">
        <pc:chgData name="Jennifer Brennan" userId="e131b6f0-f708-4557-9a88-1b0322e7a3e0" providerId="ADAL" clId="{CDB4006D-9949-4903-9A88-89263B5CB13C}" dt="2020-11-12T17:04:09.638" v="2943"/>
        <pc:sldMkLst>
          <pc:docMk/>
          <pc:sldMk cId="1769426202" sldId="264"/>
        </pc:sldMkLst>
        <pc:picChg chg="add">
          <ac:chgData name="Jennifer Brennan" userId="e131b6f0-f708-4557-9a88-1b0322e7a3e0" providerId="ADAL" clId="{CDB4006D-9949-4903-9A88-89263B5CB13C}" dt="2020-11-12T17:04:09.638" v="2943"/>
          <ac:picMkLst>
            <pc:docMk/>
            <pc:sldMk cId="1769426202" sldId="264"/>
            <ac:picMk id="11266" creationId="{D77B04A6-9A4E-4382-9261-7A33559673D8}"/>
          </ac:picMkLst>
        </pc:picChg>
      </pc:sldChg>
      <pc:sldChg chg="addSp delSp modSp add del mod ord modTransition">
        <pc:chgData name="Jennifer Brennan" userId="e131b6f0-f708-4557-9a88-1b0322e7a3e0" providerId="ADAL" clId="{CDB4006D-9949-4903-9A88-89263B5CB13C}" dt="2020-11-13T11:30:45.883" v="3986"/>
        <pc:sldMkLst>
          <pc:docMk/>
          <pc:sldMk cId="2921260581" sldId="264"/>
        </pc:sldMkLst>
        <pc:spChg chg="mod">
          <ac:chgData name="Jennifer Brennan" userId="e131b6f0-f708-4557-9a88-1b0322e7a3e0" providerId="ADAL" clId="{CDB4006D-9949-4903-9A88-89263B5CB13C}" dt="2020-11-12T15:42:41.621" v="837" actId="20577"/>
          <ac:spMkLst>
            <pc:docMk/>
            <pc:sldMk cId="2921260581" sldId="264"/>
            <ac:spMk id="2" creationId="{00000000-0000-0000-0000-000000000000}"/>
          </ac:spMkLst>
        </pc:spChg>
        <pc:spChg chg="del mod">
          <ac:chgData name="Jennifer Brennan" userId="e131b6f0-f708-4557-9a88-1b0322e7a3e0" providerId="ADAL" clId="{CDB4006D-9949-4903-9A88-89263B5CB13C}" dt="2020-11-12T16:59:43.174" v="2908" actId="478"/>
          <ac:spMkLst>
            <pc:docMk/>
            <pc:sldMk cId="2921260581" sldId="264"/>
            <ac:spMk id="3" creationId="{00000000-0000-0000-0000-000000000000}"/>
          </ac:spMkLst>
        </pc:spChg>
        <pc:spChg chg="add del mod">
          <ac:chgData name="Jennifer Brennan" userId="e131b6f0-f708-4557-9a88-1b0322e7a3e0" providerId="ADAL" clId="{CDB4006D-9949-4903-9A88-89263B5CB13C}" dt="2020-11-12T17:01:32.250" v="2933" actId="478"/>
          <ac:spMkLst>
            <pc:docMk/>
            <pc:sldMk cId="2921260581" sldId="264"/>
            <ac:spMk id="5" creationId="{E52E300A-A971-4D70-8832-73ABE8B9A0B3}"/>
          </ac:spMkLst>
        </pc:spChg>
        <pc:spChg chg="add mod">
          <ac:chgData name="Jennifer Brennan" userId="e131b6f0-f708-4557-9a88-1b0322e7a3e0" providerId="ADAL" clId="{CDB4006D-9949-4903-9A88-89263B5CB13C}" dt="2020-11-12T17:06:08.948" v="3066" actId="313"/>
          <ac:spMkLst>
            <pc:docMk/>
            <pc:sldMk cId="2921260581" sldId="264"/>
            <ac:spMk id="6" creationId="{21633534-3382-484E-B9DE-A09E54404A78}"/>
          </ac:spMkLst>
        </pc:spChg>
        <pc:spChg chg="add mod">
          <ac:chgData name="Jennifer Brennan" userId="e131b6f0-f708-4557-9a88-1b0322e7a3e0" providerId="ADAL" clId="{CDB4006D-9949-4903-9A88-89263B5CB13C}" dt="2020-11-12T17:06:30.466" v="3122" actId="1076"/>
          <ac:spMkLst>
            <pc:docMk/>
            <pc:sldMk cId="2921260581" sldId="264"/>
            <ac:spMk id="7" creationId="{0BBD5CF0-C8F8-4881-B4A4-B64E99547C09}"/>
          </ac:spMkLst>
        </pc:spChg>
        <pc:spChg chg="add mod">
          <ac:chgData name="Jennifer Brennan" userId="e131b6f0-f708-4557-9a88-1b0322e7a3e0" providerId="ADAL" clId="{CDB4006D-9949-4903-9A88-89263B5CB13C}" dt="2020-11-12T17:08:41.959" v="3351" actId="1076"/>
          <ac:spMkLst>
            <pc:docMk/>
            <pc:sldMk cId="2921260581" sldId="264"/>
            <ac:spMk id="9" creationId="{DE3FA220-AAAF-4A0E-9EBE-38C38B96DF76}"/>
          </ac:spMkLst>
        </pc:spChg>
        <pc:picChg chg="add mod">
          <ac:chgData name="Jennifer Brennan" userId="e131b6f0-f708-4557-9a88-1b0322e7a3e0" providerId="ADAL" clId="{CDB4006D-9949-4903-9A88-89263B5CB13C}" dt="2020-11-12T17:06:40.474" v="3125" actId="14100"/>
          <ac:picMkLst>
            <pc:docMk/>
            <pc:sldMk cId="2921260581" sldId="264"/>
            <ac:picMk id="5" creationId="{DCB6845E-41BA-4954-BF78-99E04F39A78D}"/>
          </ac:picMkLst>
        </pc:picChg>
        <pc:picChg chg="mod">
          <ac:chgData name="Jennifer Brennan" userId="e131b6f0-f708-4557-9a88-1b0322e7a3e0" providerId="ADAL" clId="{CDB4006D-9949-4903-9A88-89263B5CB13C}" dt="2020-11-12T17:02:15.795" v="2942" actId="1076"/>
          <ac:picMkLst>
            <pc:docMk/>
            <pc:sldMk cId="2921260581" sldId="264"/>
            <ac:picMk id="10242" creationId="{9D9314AE-F49E-46F7-B172-506E9926FB12}"/>
          </ac:picMkLst>
        </pc:picChg>
        <pc:picChg chg="mod">
          <ac:chgData name="Jennifer Brennan" userId="e131b6f0-f708-4557-9a88-1b0322e7a3e0" providerId="ADAL" clId="{CDB4006D-9949-4903-9A88-89263B5CB13C}" dt="2020-11-12T17:07:45.762" v="3268" actId="1076"/>
          <ac:picMkLst>
            <pc:docMk/>
            <pc:sldMk cId="2921260581" sldId="264"/>
            <ac:picMk id="11266" creationId="{D77B04A6-9A4E-4382-9261-7A33559673D8}"/>
          </ac:picMkLst>
        </pc:picChg>
      </pc:sldChg>
      <pc:sldChg chg="addSp">
        <pc:chgData name="Jennifer Brennan" userId="e131b6f0-f708-4557-9a88-1b0322e7a3e0" providerId="ADAL" clId="{CDB4006D-9949-4903-9A88-89263B5CB13C}" dt="2020-11-12T17:01:34.100" v="2934"/>
        <pc:sldMkLst>
          <pc:docMk/>
          <pc:sldMk cId="3276004721" sldId="264"/>
        </pc:sldMkLst>
        <pc:picChg chg="add">
          <ac:chgData name="Jennifer Brennan" userId="e131b6f0-f708-4557-9a88-1b0322e7a3e0" providerId="ADAL" clId="{CDB4006D-9949-4903-9A88-89263B5CB13C}" dt="2020-11-12T17:01:34.100" v="2934"/>
          <ac:picMkLst>
            <pc:docMk/>
            <pc:sldMk cId="3276004721" sldId="264"/>
            <ac:picMk id="10242" creationId="{9D9314AE-F49E-46F7-B172-506E9926FB12}"/>
          </ac:picMkLst>
        </pc:picChg>
      </pc:sldChg>
      <pc:sldChg chg="modSp add del mod ord">
        <pc:chgData name="Jennifer Brennan" userId="e131b6f0-f708-4557-9a88-1b0322e7a3e0" providerId="ADAL" clId="{CDB4006D-9949-4903-9A88-89263B5CB13C}" dt="2020-11-12T17:27:53.996" v="3983" actId="47"/>
        <pc:sldMkLst>
          <pc:docMk/>
          <pc:sldMk cId="1589904823" sldId="265"/>
        </pc:sldMkLst>
        <pc:spChg chg="mod">
          <ac:chgData name="Jennifer Brennan" userId="e131b6f0-f708-4557-9a88-1b0322e7a3e0" providerId="ADAL" clId="{CDB4006D-9949-4903-9A88-89263B5CB13C}" dt="2020-11-12T15:56:00.160" v="1416" actId="20577"/>
          <ac:spMkLst>
            <pc:docMk/>
            <pc:sldMk cId="1589904823" sldId="265"/>
            <ac:spMk id="2" creationId="{00000000-0000-0000-0000-000000000000}"/>
          </ac:spMkLst>
        </pc:spChg>
        <pc:spChg chg="mod">
          <ac:chgData name="Jennifer Brennan" userId="e131b6f0-f708-4557-9a88-1b0322e7a3e0" providerId="ADAL" clId="{CDB4006D-9949-4903-9A88-89263B5CB13C}" dt="2020-11-12T16:49:41.637" v="2407" actId="13926"/>
          <ac:spMkLst>
            <pc:docMk/>
            <pc:sldMk cId="1589904823" sldId="265"/>
            <ac:spMk id="3" creationId="{00000000-0000-0000-0000-000000000000}"/>
          </ac:spMkLst>
        </pc:spChg>
      </pc:sldChg>
      <pc:sldChg chg="addSp delSp modSp add del mod">
        <pc:chgData name="Jennifer Brennan" userId="e131b6f0-f708-4557-9a88-1b0322e7a3e0" providerId="ADAL" clId="{CDB4006D-9949-4903-9A88-89263B5CB13C}" dt="2020-11-12T17:24:20.524" v="3898" actId="47"/>
        <pc:sldMkLst>
          <pc:docMk/>
          <pc:sldMk cId="4148441341" sldId="266"/>
        </pc:sldMkLst>
        <pc:spChg chg="mod">
          <ac:chgData name="Jennifer Brennan" userId="e131b6f0-f708-4557-9a88-1b0322e7a3e0" providerId="ADAL" clId="{CDB4006D-9949-4903-9A88-89263B5CB13C}" dt="2020-11-12T15:57:03.414" v="1482" actId="20577"/>
          <ac:spMkLst>
            <pc:docMk/>
            <pc:sldMk cId="4148441341" sldId="266"/>
            <ac:spMk id="2" creationId="{00000000-0000-0000-0000-000000000000}"/>
          </ac:spMkLst>
        </pc:spChg>
        <pc:spChg chg="mod">
          <ac:chgData name="Jennifer Brennan" userId="e131b6f0-f708-4557-9a88-1b0322e7a3e0" providerId="ADAL" clId="{CDB4006D-9949-4903-9A88-89263B5CB13C}" dt="2020-11-12T17:16:22.856" v="3609" actId="20577"/>
          <ac:spMkLst>
            <pc:docMk/>
            <pc:sldMk cId="4148441341" sldId="266"/>
            <ac:spMk id="3" creationId="{00000000-0000-0000-0000-000000000000}"/>
          </ac:spMkLst>
        </pc:spChg>
        <pc:picChg chg="add del mod">
          <ac:chgData name="Jennifer Brennan" userId="e131b6f0-f708-4557-9a88-1b0322e7a3e0" providerId="ADAL" clId="{CDB4006D-9949-4903-9A88-89263B5CB13C}" dt="2020-11-12T17:17:26.067" v="3616" actId="21"/>
          <ac:picMkLst>
            <pc:docMk/>
            <pc:sldMk cId="4148441341" sldId="266"/>
            <ac:picMk id="5" creationId="{887072AC-251F-4F30-A7F9-33BC44DE1C67}"/>
          </ac:picMkLst>
        </pc:picChg>
      </pc:sldChg>
      <pc:sldChg chg="modSp add del mod">
        <pc:chgData name="Jennifer Brennan" userId="e131b6f0-f708-4557-9a88-1b0322e7a3e0" providerId="ADAL" clId="{CDB4006D-9949-4903-9A88-89263B5CB13C}" dt="2020-11-12T17:08:46.975" v="3352" actId="47"/>
        <pc:sldMkLst>
          <pc:docMk/>
          <pc:sldMk cId="2355248093" sldId="267"/>
        </pc:sldMkLst>
        <pc:spChg chg="mod">
          <ac:chgData name="Jennifer Brennan" userId="e131b6f0-f708-4557-9a88-1b0322e7a3e0" providerId="ADAL" clId="{CDB4006D-9949-4903-9A88-89263B5CB13C}" dt="2020-11-12T15:08:53.547" v="255" actId="20577"/>
          <ac:spMkLst>
            <pc:docMk/>
            <pc:sldMk cId="2355248093" sldId="267"/>
            <ac:spMk id="2" creationId="{00000000-0000-0000-0000-000000000000}"/>
          </ac:spMkLst>
        </pc:spChg>
        <pc:spChg chg="mod">
          <ac:chgData name="Jennifer Brennan" userId="e131b6f0-f708-4557-9a88-1b0322e7a3e0" providerId="ADAL" clId="{CDB4006D-9949-4903-9A88-89263B5CB13C}" dt="2020-11-12T15:40:47.205" v="718" actId="20577"/>
          <ac:spMkLst>
            <pc:docMk/>
            <pc:sldMk cId="2355248093" sldId="267"/>
            <ac:spMk id="3" creationId="{00000000-0000-0000-0000-000000000000}"/>
          </ac:spMkLst>
        </pc:spChg>
      </pc:sldChg>
      <pc:sldChg chg="addSp delSp modSp new del mod">
        <pc:chgData name="Jennifer Brennan" userId="e131b6f0-f708-4557-9a88-1b0322e7a3e0" providerId="ADAL" clId="{CDB4006D-9949-4903-9A88-89263B5CB13C}" dt="2020-11-12T15:57:15.204" v="1483" actId="47"/>
        <pc:sldMkLst>
          <pc:docMk/>
          <pc:sldMk cId="1874238770" sldId="268"/>
        </pc:sldMkLst>
        <pc:spChg chg="del">
          <ac:chgData name="Jennifer Brennan" userId="e131b6f0-f708-4557-9a88-1b0322e7a3e0" providerId="ADAL" clId="{CDB4006D-9949-4903-9A88-89263B5CB13C}" dt="2020-11-12T15:54:49.336" v="1374" actId="478"/>
          <ac:spMkLst>
            <pc:docMk/>
            <pc:sldMk cId="1874238770" sldId="268"/>
            <ac:spMk id="2" creationId="{6D8F910F-263B-4188-903C-F5D3CB703159}"/>
          </ac:spMkLst>
        </pc:spChg>
        <pc:spChg chg="del">
          <ac:chgData name="Jennifer Brennan" userId="e131b6f0-f708-4557-9a88-1b0322e7a3e0" providerId="ADAL" clId="{CDB4006D-9949-4903-9A88-89263B5CB13C}" dt="2020-11-12T15:54:47.480" v="1373" actId="478"/>
          <ac:spMkLst>
            <pc:docMk/>
            <pc:sldMk cId="1874238770" sldId="268"/>
            <ac:spMk id="3" creationId="{29297F9F-FE96-4FA0-A72D-C3537F7670EC}"/>
          </ac:spMkLst>
        </pc:spChg>
        <pc:spChg chg="add mod">
          <ac:chgData name="Jennifer Brennan" userId="e131b6f0-f708-4557-9a88-1b0322e7a3e0" providerId="ADAL" clId="{CDB4006D-9949-4903-9A88-89263B5CB13C}" dt="2020-11-12T15:55:11.971" v="1401" actId="20577"/>
          <ac:spMkLst>
            <pc:docMk/>
            <pc:sldMk cId="1874238770" sldId="268"/>
            <ac:spMk id="4" creationId="{F1E36597-D52A-4912-9286-EBF787DBE374}"/>
          </ac:spMkLst>
        </pc:spChg>
        <pc:spChg chg="add mod">
          <ac:chgData name="Jennifer Brennan" userId="e131b6f0-f708-4557-9a88-1b0322e7a3e0" providerId="ADAL" clId="{CDB4006D-9949-4903-9A88-89263B5CB13C}" dt="2020-11-12T15:55:08.503" v="1394" actId="20577"/>
          <ac:spMkLst>
            <pc:docMk/>
            <pc:sldMk cId="1874238770" sldId="268"/>
            <ac:spMk id="5" creationId="{2B6543A9-6E2B-411E-ABE6-7ACE2B6FCB33}"/>
          </ac:spMkLst>
        </pc:spChg>
        <pc:spChg chg="add mod">
          <ac:chgData name="Jennifer Brennan" userId="e131b6f0-f708-4557-9a88-1b0322e7a3e0" providerId="ADAL" clId="{CDB4006D-9949-4903-9A88-89263B5CB13C}" dt="2020-11-12T15:55:21.145" v="1414" actId="20577"/>
          <ac:spMkLst>
            <pc:docMk/>
            <pc:sldMk cId="1874238770" sldId="268"/>
            <ac:spMk id="6" creationId="{651148A7-B4A7-4E48-A7DE-BA357D8B2768}"/>
          </ac:spMkLst>
        </pc:spChg>
      </pc:sldChg>
      <pc:sldChg chg="addSp delSp modSp new mod modTransition modClrScheme chgLayout modNotesTx">
        <pc:chgData name="Jennifer Brennan" userId="e131b6f0-f708-4557-9a88-1b0322e7a3e0" providerId="ADAL" clId="{CDB4006D-9949-4903-9A88-89263B5CB13C}" dt="2020-11-13T11:30:45.883" v="3986"/>
        <pc:sldMkLst>
          <pc:docMk/>
          <pc:sldMk cId="3362090242" sldId="268"/>
        </pc:sldMkLst>
        <pc:spChg chg="del mod ord">
          <ac:chgData name="Jennifer Brennan" userId="e131b6f0-f708-4557-9a88-1b0322e7a3e0" providerId="ADAL" clId="{CDB4006D-9949-4903-9A88-89263B5CB13C}" dt="2020-11-12T15:57:28.695" v="1485" actId="700"/>
          <ac:spMkLst>
            <pc:docMk/>
            <pc:sldMk cId="3362090242" sldId="268"/>
            <ac:spMk id="2" creationId="{FFD4AE4B-04DC-4E81-B00C-4337205A8476}"/>
          </ac:spMkLst>
        </pc:spChg>
        <pc:spChg chg="add mod ord">
          <ac:chgData name="Jennifer Brennan" userId="e131b6f0-f708-4557-9a88-1b0322e7a3e0" providerId="ADAL" clId="{CDB4006D-9949-4903-9A88-89263B5CB13C}" dt="2020-11-12T16:28:57.026" v="1643" actId="20577"/>
          <ac:spMkLst>
            <pc:docMk/>
            <pc:sldMk cId="3362090242" sldId="268"/>
            <ac:spMk id="3" creationId="{493441A9-D07A-4C96-B74F-8C248BBD71B8}"/>
          </ac:spMkLst>
        </pc:spChg>
        <pc:spChg chg="add del mod ord">
          <ac:chgData name="Jennifer Brennan" userId="e131b6f0-f708-4557-9a88-1b0322e7a3e0" providerId="ADAL" clId="{CDB4006D-9949-4903-9A88-89263B5CB13C}" dt="2020-11-12T16:29:02.644" v="1644" actId="478"/>
          <ac:spMkLst>
            <pc:docMk/>
            <pc:sldMk cId="3362090242" sldId="268"/>
            <ac:spMk id="4" creationId="{3C89C602-C519-41CA-BD20-85E929C2257B}"/>
          </ac:spMkLst>
        </pc:spChg>
        <pc:spChg chg="add mod">
          <ac:chgData name="Jennifer Brennan" userId="e131b6f0-f708-4557-9a88-1b0322e7a3e0" providerId="ADAL" clId="{CDB4006D-9949-4903-9A88-89263B5CB13C}" dt="2020-11-12T16:32:14.241" v="1867" actId="1076"/>
          <ac:spMkLst>
            <pc:docMk/>
            <pc:sldMk cId="3362090242" sldId="268"/>
            <ac:spMk id="5" creationId="{C9056B41-D3FC-45F1-A922-F3BE7A83F43B}"/>
          </ac:spMkLst>
        </pc:spChg>
        <pc:spChg chg="add mod">
          <ac:chgData name="Jennifer Brennan" userId="e131b6f0-f708-4557-9a88-1b0322e7a3e0" providerId="ADAL" clId="{CDB4006D-9949-4903-9A88-89263B5CB13C}" dt="2020-11-12T17:25:43.164" v="3933" actId="1076"/>
          <ac:spMkLst>
            <pc:docMk/>
            <pc:sldMk cId="3362090242" sldId="268"/>
            <ac:spMk id="7" creationId="{952FF154-6151-4AF4-85A4-876A30E46FB8}"/>
          </ac:spMkLst>
        </pc:spChg>
        <pc:spChg chg="add mod">
          <ac:chgData name="Jennifer Brennan" userId="e131b6f0-f708-4557-9a88-1b0322e7a3e0" providerId="ADAL" clId="{CDB4006D-9949-4903-9A88-89263B5CB13C}" dt="2020-11-12T17:25:56.995" v="3945" actId="20577"/>
          <ac:spMkLst>
            <pc:docMk/>
            <pc:sldMk cId="3362090242" sldId="268"/>
            <ac:spMk id="9" creationId="{D6865837-95B4-49DE-B34F-CCD73A97B167}"/>
          </ac:spMkLst>
        </pc:spChg>
        <pc:spChg chg="add mod">
          <ac:chgData name="Jennifer Brennan" userId="e131b6f0-f708-4557-9a88-1b0322e7a3e0" providerId="ADAL" clId="{CDB4006D-9949-4903-9A88-89263B5CB13C}" dt="2020-11-12T17:26:19.289" v="3972" actId="20577"/>
          <ac:spMkLst>
            <pc:docMk/>
            <pc:sldMk cId="3362090242" sldId="268"/>
            <ac:spMk id="11" creationId="{3F7D24EB-C43A-4C02-BA7A-73034E45D2C4}"/>
          </ac:spMkLst>
        </pc:spChg>
        <pc:spChg chg="add mod">
          <ac:chgData name="Jennifer Brennan" userId="e131b6f0-f708-4557-9a88-1b0322e7a3e0" providerId="ADAL" clId="{CDB4006D-9949-4903-9A88-89263B5CB13C}" dt="2020-11-12T16:32:28.867" v="1874" actId="1076"/>
          <ac:spMkLst>
            <pc:docMk/>
            <pc:sldMk cId="3362090242" sldId="268"/>
            <ac:spMk id="13" creationId="{BFAE6D24-5BED-4B45-9EE5-E17B7BA70437}"/>
          </ac:spMkLst>
        </pc:spChg>
        <pc:spChg chg="add mod">
          <ac:chgData name="Jennifer Brennan" userId="e131b6f0-f708-4557-9a88-1b0322e7a3e0" providerId="ADAL" clId="{CDB4006D-9949-4903-9A88-89263B5CB13C}" dt="2020-11-12T17:26:10.595" v="3968" actId="20577"/>
          <ac:spMkLst>
            <pc:docMk/>
            <pc:sldMk cId="3362090242" sldId="268"/>
            <ac:spMk id="15" creationId="{966E23A9-277A-4B20-9033-DD101EE9D2C9}"/>
          </ac:spMkLst>
        </pc:spChg>
        <pc:spChg chg="add mod">
          <ac:chgData name="Jennifer Brennan" userId="e131b6f0-f708-4557-9a88-1b0322e7a3e0" providerId="ADAL" clId="{CDB4006D-9949-4903-9A88-89263B5CB13C}" dt="2020-11-12T17:25:41.335" v="3931" actId="1076"/>
          <ac:spMkLst>
            <pc:docMk/>
            <pc:sldMk cId="3362090242" sldId="268"/>
            <ac:spMk id="17" creationId="{43AB5095-1649-44E8-B6A8-77A8EDA7A280}"/>
          </ac:spMkLst>
        </pc:spChg>
        <pc:spChg chg="add mod">
          <ac:chgData name="Jennifer Brennan" userId="e131b6f0-f708-4557-9a88-1b0322e7a3e0" providerId="ADAL" clId="{CDB4006D-9949-4903-9A88-89263B5CB13C}" dt="2020-11-12T17:25:40.337" v="3930" actId="1076"/>
          <ac:spMkLst>
            <pc:docMk/>
            <pc:sldMk cId="3362090242" sldId="268"/>
            <ac:spMk id="19" creationId="{E90AC996-601D-4FEC-83AA-07A1764E3781}"/>
          </ac:spMkLst>
        </pc:spChg>
        <pc:spChg chg="add mod">
          <ac:chgData name="Jennifer Brennan" userId="e131b6f0-f708-4557-9a88-1b0322e7a3e0" providerId="ADAL" clId="{CDB4006D-9949-4903-9A88-89263B5CB13C}" dt="2020-11-12T17:25:42.196" v="3932" actId="1076"/>
          <ac:spMkLst>
            <pc:docMk/>
            <pc:sldMk cId="3362090242" sldId="268"/>
            <ac:spMk id="21" creationId="{1F926C7E-AA81-4E71-BBCA-B4B4A61FBD07}"/>
          </ac:spMkLst>
        </pc:spChg>
      </pc:sldChg>
      <pc:sldChg chg="add del">
        <pc:chgData name="Jennifer Brennan" userId="e131b6f0-f708-4557-9a88-1b0322e7a3e0" providerId="ADAL" clId="{CDB4006D-9949-4903-9A88-89263B5CB13C}" dt="2020-11-12T15:15:46.712" v="399" actId="47"/>
        <pc:sldMkLst>
          <pc:docMk/>
          <pc:sldMk cId="3846807939" sldId="268"/>
        </pc:sldMkLst>
      </pc:sldChg>
      <pc:sldChg chg="addSp modSp add mod modTransition">
        <pc:chgData name="Jennifer Brennan" userId="e131b6f0-f708-4557-9a88-1b0322e7a3e0" providerId="ADAL" clId="{CDB4006D-9949-4903-9A88-89263B5CB13C}" dt="2020-11-13T11:35:33.984" v="3991" actId="20577"/>
        <pc:sldMkLst>
          <pc:docMk/>
          <pc:sldMk cId="3275246275" sldId="269"/>
        </pc:sldMkLst>
        <pc:spChg chg="mod">
          <ac:chgData name="Jennifer Brennan" userId="e131b6f0-f708-4557-9a88-1b0322e7a3e0" providerId="ADAL" clId="{CDB4006D-9949-4903-9A88-89263B5CB13C}" dt="2020-11-13T11:35:33.984" v="3991" actId="20577"/>
          <ac:spMkLst>
            <pc:docMk/>
            <pc:sldMk cId="3275246275" sldId="269"/>
            <ac:spMk id="2" creationId="{16CB59BA-8411-9D4C-AD37-CE78D9459AFE}"/>
          </ac:spMkLst>
        </pc:spChg>
        <pc:spChg chg="add">
          <ac:chgData name="Jennifer Brennan" userId="e131b6f0-f708-4557-9a88-1b0322e7a3e0" providerId="ADAL" clId="{CDB4006D-9949-4903-9A88-89263B5CB13C}" dt="2020-11-12T16:30:51.345" v="1750" actId="26606"/>
          <ac:spMkLst>
            <pc:docMk/>
            <pc:sldMk cId="3275246275" sldId="269"/>
            <ac:spMk id="10" creationId="{74426AB7-D619-4515-962A-BC83909EC015}"/>
          </ac:spMkLst>
        </pc:spChg>
        <pc:spChg chg="add">
          <ac:chgData name="Jennifer Brennan" userId="e131b6f0-f708-4557-9a88-1b0322e7a3e0" providerId="ADAL" clId="{CDB4006D-9949-4903-9A88-89263B5CB13C}" dt="2020-11-12T16:30:51.345" v="1750" actId="26606"/>
          <ac:spMkLst>
            <pc:docMk/>
            <pc:sldMk cId="3275246275" sldId="269"/>
            <ac:spMk id="12" creationId="{DE47DF98-723F-4AAC-ABCF-CACBC438F78F}"/>
          </ac:spMkLst>
        </pc:spChg>
        <pc:cxnChg chg="add">
          <ac:chgData name="Jennifer Brennan" userId="e131b6f0-f708-4557-9a88-1b0322e7a3e0" providerId="ADAL" clId="{CDB4006D-9949-4903-9A88-89263B5CB13C}" dt="2020-11-12T16:30:51.345" v="1750" actId="26606"/>
          <ac:cxnSpMkLst>
            <pc:docMk/>
            <pc:sldMk cId="3275246275" sldId="269"/>
            <ac:cxnSpMk id="14" creationId="{EA29FC7C-9308-4FDE-8DCA-405668055B0F}"/>
          </ac:cxnSpMkLst>
        </pc:cxnChg>
      </pc:sldChg>
      <pc:sldChg chg="addSp">
        <pc:chgData name="Jennifer Brennan" userId="e131b6f0-f708-4557-9a88-1b0322e7a3e0" providerId="ADAL" clId="{CDB4006D-9949-4903-9A88-89263B5CB13C}" dt="2020-11-12T16:35:18.975" v="1885"/>
        <pc:sldMkLst>
          <pc:docMk/>
          <pc:sldMk cId="452718441" sldId="270"/>
        </pc:sldMkLst>
        <pc:picChg chg="add">
          <ac:chgData name="Jennifer Brennan" userId="e131b6f0-f708-4557-9a88-1b0322e7a3e0" providerId="ADAL" clId="{CDB4006D-9949-4903-9A88-89263B5CB13C}" dt="2020-11-12T16:35:18.975" v="1885"/>
          <ac:picMkLst>
            <pc:docMk/>
            <pc:sldMk cId="452718441" sldId="270"/>
            <ac:picMk id="1026" creationId="{32131D78-5CDD-4C6D-89F0-3FA428A1234D}"/>
          </ac:picMkLst>
        </pc:picChg>
      </pc:sldChg>
      <pc:sldChg chg="addSp">
        <pc:chgData name="Jennifer Brennan" userId="e131b6f0-f708-4557-9a88-1b0322e7a3e0" providerId="ADAL" clId="{CDB4006D-9949-4903-9A88-89263B5CB13C}" dt="2020-11-12T16:36:03.273" v="1889"/>
        <pc:sldMkLst>
          <pc:docMk/>
          <pc:sldMk cId="1031151876" sldId="270"/>
        </pc:sldMkLst>
        <pc:picChg chg="add">
          <ac:chgData name="Jennifer Brennan" userId="e131b6f0-f708-4557-9a88-1b0322e7a3e0" providerId="ADAL" clId="{CDB4006D-9949-4903-9A88-89263B5CB13C}" dt="2020-11-12T16:36:03.273" v="1889"/>
          <ac:picMkLst>
            <pc:docMk/>
            <pc:sldMk cId="1031151876" sldId="270"/>
            <ac:picMk id="2050" creationId="{5EA78C60-CB5B-41D0-9AB6-7C662C03E6F3}"/>
          </ac:picMkLst>
        </pc:picChg>
      </pc:sldChg>
      <pc:sldChg chg="addSp">
        <pc:chgData name="Jennifer Brennan" userId="e131b6f0-f708-4557-9a88-1b0322e7a3e0" providerId="ADAL" clId="{CDB4006D-9949-4903-9A88-89263B5CB13C}" dt="2020-11-12T16:36:25.927" v="1892"/>
        <pc:sldMkLst>
          <pc:docMk/>
          <pc:sldMk cId="1472562436" sldId="270"/>
        </pc:sldMkLst>
        <pc:picChg chg="add">
          <ac:chgData name="Jennifer Brennan" userId="e131b6f0-f708-4557-9a88-1b0322e7a3e0" providerId="ADAL" clId="{CDB4006D-9949-4903-9A88-89263B5CB13C}" dt="2020-11-12T16:36:25.927" v="1892"/>
          <ac:picMkLst>
            <pc:docMk/>
            <pc:sldMk cId="1472562436" sldId="270"/>
            <ac:picMk id="3074" creationId="{8A18E994-B68D-4F8C-BB4C-2A45B7396B50}"/>
          </ac:picMkLst>
        </pc:picChg>
      </pc:sldChg>
      <pc:sldChg chg="addSp modSp add del mod modTransition modNotesTx">
        <pc:chgData name="Jennifer Brennan" userId="e131b6f0-f708-4557-9a88-1b0322e7a3e0" providerId="ADAL" clId="{CDB4006D-9949-4903-9A88-89263B5CB13C}" dt="2020-11-13T11:30:45.883" v="3986"/>
        <pc:sldMkLst>
          <pc:docMk/>
          <pc:sldMk cId="3682665263" sldId="270"/>
        </pc:sldMkLst>
        <pc:spChg chg="mod">
          <ac:chgData name="Jennifer Brennan" userId="e131b6f0-f708-4557-9a88-1b0322e7a3e0" providerId="ADAL" clId="{CDB4006D-9949-4903-9A88-89263B5CB13C}" dt="2020-11-12T16:32:52.146" v="1879" actId="20577"/>
          <ac:spMkLst>
            <pc:docMk/>
            <pc:sldMk cId="3682665263" sldId="270"/>
            <ac:spMk id="2" creationId="{00000000-0000-0000-0000-000000000000}"/>
          </ac:spMkLst>
        </pc:spChg>
        <pc:spChg chg="mod">
          <ac:chgData name="Jennifer Brennan" userId="e131b6f0-f708-4557-9a88-1b0322e7a3e0" providerId="ADAL" clId="{CDB4006D-9949-4903-9A88-89263B5CB13C}" dt="2020-11-12T16:33:01.798" v="1880" actId="20577"/>
          <ac:spMkLst>
            <pc:docMk/>
            <pc:sldMk cId="3682665263" sldId="270"/>
            <ac:spMk id="3" creationId="{00000000-0000-0000-0000-000000000000}"/>
          </ac:spMkLst>
        </pc:spChg>
        <pc:spChg chg="add mod">
          <ac:chgData name="Jennifer Brennan" userId="e131b6f0-f708-4557-9a88-1b0322e7a3e0" providerId="ADAL" clId="{CDB4006D-9949-4903-9A88-89263B5CB13C}" dt="2020-11-12T16:59:26.009" v="2903" actId="20577"/>
          <ac:spMkLst>
            <pc:docMk/>
            <pc:sldMk cId="3682665263" sldId="270"/>
            <ac:spMk id="4" creationId="{C86B1D74-ABEC-4D14-9868-BDF11D605F29}"/>
          </ac:spMkLst>
        </pc:spChg>
        <pc:spChg chg="add mod">
          <ac:chgData name="Jennifer Brennan" userId="e131b6f0-f708-4557-9a88-1b0322e7a3e0" providerId="ADAL" clId="{CDB4006D-9949-4903-9A88-89263B5CB13C}" dt="2020-11-12T16:37:54.249" v="1993" actId="1076"/>
          <ac:spMkLst>
            <pc:docMk/>
            <pc:sldMk cId="3682665263" sldId="270"/>
            <ac:spMk id="5" creationId="{D2F078E0-9169-4E0E-9FDA-8633BAC45829}"/>
          </ac:spMkLst>
        </pc:spChg>
        <pc:spChg chg="add mod">
          <ac:chgData name="Jennifer Brennan" userId="e131b6f0-f708-4557-9a88-1b0322e7a3e0" providerId="ADAL" clId="{CDB4006D-9949-4903-9A88-89263B5CB13C}" dt="2020-11-12T16:57:45.421" v="2700" actId="1076"/>
          <ac:spMkLst>
            <pc:docMk/>
            <pc:sldMk cId="3682665263" sldId="270"/>
            <ac:spMk id="6" creationId="{66721DC1-5E71-4A29-AE1F-141B6D8B6653}"/>
          </ac:spMkLst>
        </pc:spChg>
        <pc:picChg chg="mod">
          <ac:chgData name="Jennifer Brennan" userId="e131b6f0-f708-4557-9a88-1b0322e7a3e0" providerId="ADAL" clId="{CDB4006D-9949-4903-9A88-89263B5CB13C}" dt="2020-11-12T16:36:31.745" v="1895" actId="1076"/>
          <ac:picMkLst>
            <pc:docMk/>
            <pc:sldMk cId="3682665263" sldId="270"/>
            <ac:picMk id="1026" creationId="{32131D78-5CDD-4C6D-89F0-3FA428A1234D}"/>
          </ac:picMkLst>
        </pc:picChg>
        <pc:picChg chg="mod">
          <ac:chgData name="Jennifer Brennan" userId="e131b6f0-f708-4557-9a88-1b0322e7a3e0" providerId="ADAL" clId="{CDB4006D-9949-4903-9A88-89263B5CB13C}" dt="2020-11-12T16:37:25.594" v="1954" actId="1076"/>
          <ac:picMkLst>
            <pc:docMk/>
            <pc:sldMk cId="3682665263" sldId="270"/>
            <ac:picMk id="2050" creationId="{5EA78C60-CB5B-41D0-9AB6-7C662C03E6F3}"/>
          </ac:picMkLst>
        </pc:picChg>
        <pc:picChg chg="mod">
          <ac:chgData name="Jennifer Brennan" userId="e131b6f0-f708-4557-9a88-1b0322e7a3e0" providerId="ADAL" clId="{CDB4006D-9949-4903-9A88-89263B5CB13C}" dt="2020-11-12T16:37:56.178" v="1994" actId="1076"/>
          <ac:picMkLst>
            <pc:docMk/>
            <pc:sldMk cId="3682665263" sldId="270"/>
            <ac:picMk id="3074" creationId="{8A18E994-B68D-4F8C-BB4C-2A45B7396B50}"/>
          </ac:picMkLst>
        </pc:picChg>
      </pc:sldChg>
      <pc:sldChg chg="addSp">
        <pc:chgData name="Jennifer Brennan" userId="e131b6f0-f708-4557-9a88-1b0322e7a3e0" providerId="ADAL" clId="{CDB4006D-9949-4903-9A88-89263B5CB13C}" dt="2020-11-12T16:53:55.731" v="2434"/>
        <pc:sldMkLst>
          <pc:docMk/>
          <pc:sldMk cId="489289945" sldId="271"/>
        </pc:sldMkLst>
        <pc:picChg chg="add">
          <ac:chgData name="Jennifer Brennan" userId="e131b6f0-f708-4557-9a88-1b0322e7a3e0" providerId="ADAL" clId="{CDB4006D-9949-4903-9A88-89263B5CB13C}" dt="2020-11-12T16:53:55.731" v="2434"/>
          <ac:picMkLst>
            <pc:docMk/>
            <pc:sldMk cId="489289945" sldId="271"/>
            <ac:picMk id="8194" creationId="{AC353C81-CAC8-4A11-BDAE-9013DAA26193}"/>
          </ac:picMkLst>
        </pc:picChg>
      </pc:sldChg>
      <pc:sldChg chg="addSp delSp modSp add del mod modTransition">
        <pc:chgData name="Jennifer Brennan" userId="e131b6f0-f708-4557-9a88-1b0322e7a3e0" providerId="ADAL" clId="{CDB4006D-9949-4903-9A88-89263B5CB13C}" dt="2020-11-13T11:30:45.883" v="3986"/>
        <pc:sldMkLst>
          <pc:docMk/>
          <pc:sldMk cId="733767096" sldId="271"/>
        </pc:sldMkLst>
        <pc:spChg chg="mod">
          <ac:chgData name="Jennifer Brennan" userId="e131b6f0-f708-4557-9a88-1b0322e7a3e0" providerId="ADAL" clId="{CDB4006D-9949-4903-9A88-89263B5CB13C}" dt="2020-11-12T17:24:59.769" v="3922" actId="20577"/>
          <ac:spMkLst>
            <pc:docMk/>
            <pc:sldMk cId="733767096" sldId="271"/>
            <ac:spMk id="2" creationId="{00000000-0000-0000-0000-000000000000}"/>
          </ac:spMkLst>
        </pc:spChg>
        <pc:spChg chg="del">
          <ac:chgData name="Jennifer Brennan" userId="e131b6f0-f708-4557-9a88-1b0322e7a3e0" providerId="ADAL" clId="{CDB4006D-9949-4903-9A88-89263B5CB13C}" dt="2020-11-12T16:39:42.273" v="2056" actId="478"/>
          <ac:spMkLst>
            <pc:docMk/>
            <pc:sldMk cId="733767096" sldId="271"/>
            <ac:spMk id="3" creationId="{00000000-0000-0000-0000-000000000000}"/>
          </ac:spMkLst>
        </pc:spChg>
        <pc:spChg chg="add del mod">
          <ac:chgData name="Jennifer Brennan" userId="e131b6f0-f708-4557-9a88-1b0322e7a3e0" providerId="ADAL" clId="{CDB4006D-9949-4903-9A88-89263B5CB13C}" dt="2020-11-12T17:26:58.040" v="3974" actId="478"/>
          <ac:spMkLst>
            <pc:docMk/>
            <pc:sldMk cId="733767096" sldId="271"/>
            <ac:spMk id="3" creationId="{44B7A0E1-C72F-48AC-AAE9-6DF2E9E7C997}"/>
          </ac:spMkLst>
        </pc:spChg>
        <pc:spChg chg="add mod">
          <ac:chgData name="Jennifer Brennan" userId="e131b6f0-f708-4557-9a88-1b0322e7a3e0" providerId="ADAL" clId="{CDB4006D-9949-4903-9A88-89263B5CB13C}" dt="2020-11-12T16:56:21.944" v="2679" actId="20577"/>
          <ac:spMkLst>
            <pc:docMk/>
            <pc:sldMk cId="733767096" sldId="271"/>
            <ac:spMk id="4" creationId="{AF5E36A8-B9A4-4D3F-9557-89DB9A0EEBED}"/>
          </ac:spMkLst>
        </pc:spChg>
        <pc:spChg chg="add del mod">
          <ac:chgData name="Jennifer Brennan" userId="e131b6f0-f708-4557-9a88-1b0322e7a3e0" providerId="ADAL" clId="{CDB4006D-9949-4903-9A88-89263B5CB13C}" dt="2020-11-12T16:39:43.507" v="2057" actId="478"/>
          <ac:spMkLst>
            <pc:docMk/>
            <pc:sldMk cId="733767096" sldId="271"/>
            <ac:spMk id="5" creationId="{F4E28368-D7EA-4DD3-816A-ADC1C19A6ECA}"/>
          </ac:spMkLst>
        </pc:spChg>
        <pc:spChg chg="add mod">
          <ac:chgData name="Jennifer Brennan" userId="e131b6f0-f708-4557-9a88-1b0322e7a3e0" providerId="ADAL" clId="{CDB4006D-9949-4903-9A88-89263B5CB13C}" dt="2020-11-12T17:27:09.678" v="3976" actId="1076"/>
          <ac:spMkLst>
            <pc:docMk/>
            <pc:sldMk cId="733767096" sldId="271"/>
            <ac:spMk id="8" creationId="{FD6FECC8-873C-4FB7-A78A-5ABE9EACD52C}"/>
          </ac:spMkLst>
        </pc:spChg>
        <pc:picChg chg="add mod">
          <ac:chgData name="Jennifer Brennan" userId="e131b6f0-f708-4557-9a88-1b0322e7a3e0" providerId="ADAL" clId="{CDB4006D-9949-4903-9A88-89263B5CB13C}" dt="2020-11-12T17:27:09.678" v="3976" actId="1076"/>
          <ac:picMkLst>
            <pc:docMk/>
            <pc:sldMk cId="733767096" sldId="271"/>
            <ac:picMk id="6" creationId="{1FA49F01-DC5E-42CF-A1DD-C6D2658A04EC}"/>
          </ac:picMkLst>
        </pc:picChg>
        <pc:picChg chg="add del mod">
          <ac:chgData name="Jennifer Brennan" userId="e131b6f0-f708-4557-9a88-1b0322e7a3e0" providerId="ADAL" clId="{CDB4006D-9949-4903-9A88-89263B5CB13C}" dt="2020-11-12T16:52:24.712" v="2414" actId="478"/>
          <ac:picMkLst>
            <pc:docMk/>
            <pc:sldMk cId="733767096" sldId="271"/>
            <ac:picMk id="7" creationId="{7BAA1C37-463A-46F9-BCC0-29F5BD378655}"/>
          </ac:picMkLst>
        </pc:picChg>
        <pc:picChg chg="del">
          <ac:chgData name="Jennifer Brennan" userId="e131b6f0-f708-4557-9a88-1b0322e7a3e0" providerId="ADAL" clId="{CDB4006D-9949-4903-9A88-89263B5CB13C}" dt="2020-11-12T16:52:39.569" v="2429" actId="478"/>
          <ac:picMkLst>
            <pc:docMk/>
            <pc:sldMk cId="733767096" sldId="271"/>
            <ac:picMk id="6146" creationId="{BC8B0E2A-EE85-4744-B6FF-1C6EBEC49A97}"/>
          </ac:picMkLst>
        </pc:picChg>
        <pc:picChg chg="mod">
          <ac:chgData name="Jennifer Brennan" userId="e131b6f0-f708-4557-9a88-1b0322e7a3e0" providerId="ADAL" clId="{CDB4006D-9949-4903-9A88-89263B5CB13C}" dt="2020-11-12T16:54:08.151" v="2439" actId="1076"/>
          <ac:picMkLst>
            <pc:docMk/>
            <pc:sldMk cId="733767096" sldId="271"/>
            <ac:picMk id="7170" creationId="{8A4073D3-F9E7-4468-939D-7FC2C947CBF9}"/>
          </ac:picMkLst>
        </pc:picChg>
        <pc:picChg chg="del mod">
          <ac:chgData name="Jennifer Brennan" userId="e131b6f0-f708-4557-9a88-1b0322e7a3e0" providerId="ADAL" clId="{CDB4006D-9949-4903-9A88-89263B5CB13C}" dt="2020-11-12T17:26:56.229" v="3973" actId="478"/>
          <ac:picMkLst>
            <pc:docMk/>
            <pc:sldMk cId="733767096" sldId="271"/>
            <ac:picMk id="8194" creationId="{AC353C81-CAC8-4A11-BDAE-9013DAA26193}"/>
          </ac:picMkLst>
        </pc:picChg>
      </pc:sldChg>
      <pc:sldChg chg="addSp">
        <pc:chgData name="Jennifer Brennan" userId="e131b6f0-f708-4557-9a88-1b0322e7a3e0" providerId="ADAL" clId="{CDB4006D-9949-4903-9A88-89263B5CB13C}" dt="2020-11-12T16:52:34.542" v="2427"/>
        <pc:sldMkLst>
          <pc:docMk/>
          <pc:sldMk cId="1465683208" sldId="271"/>
        </pc:sldMkLst>
        <pc:picChg chg="add">
          <ac:chgData name="Jennifer Brennan" userId="e131b6f0-f708-4557-9a88-1b0322e7a3e0" providerId="ADAL" clId="{CDB4006D-9949-4903-9A88-89263B5CB13C}" dt="2020-11-12T16:52:34.542" v="2427"/>
          <ac:picMkLst>
            <pc:docMk/>
            <pc:sldMk cId="1465683208" sldId="271"/>
            <ac:picMk id="6146" creationId="{BC8B0E2A-EE85-4744-B6FF-1C6EBEC49A97}"/>
          </ac:picMkLst>
        </pc:picChg>
      </pc:sldChg>
      <pc:sldChg chg="addSp">
        <pc:chgData name="Jennifer Brennan" userId="e131b6f0-f708-4557-9a88-1b0322e7a3e0" providerId="ADAL" clId="{CDB4006D-9949-4903-9A88-89263B5CB13C}" dt="2020-11-12T16:52:49.812" v="2430"/>
        <pc:sldMkLst>
          <pc:docMk/>
          <pc:sldMk cId="2074861703" sldId="271"/>
        </pc:sldMkLst>
        <pc:picChg chg="add">
          <ac:chgData name="Jennifer Brennan" userId="e131b6f0-f708-4557-9a88-1b0322e7a3e0" providerId="ADAL" clId="{CDB4006D-9949-4903-9A88-89263B5CB13C}" dt="2020-11-12T16:52:49.812" v="2430"/>
          <ac:picMkLst>
            <pc:docMk/>
            <pc:sldMk cId="2074861703" sldId="271"/>
            <ac:picMk id="7170" creationId="{8A4073D3-F9E7-4468-939D-7FC2C947CBF9}"/>
          </ac:picMkLst>
        </pc:picChg>
      </pc:sldChg>
      <pc:sldChg chg="addSp delSp modSp add del mod modTransition">
        <pc:chgData name="Jennifer Brennan" userId="e131b6f0-f708-4557-9a88-1b0322e7a3e0" providerId="ADAL" clId="{CDB4006D-9949-4903-9A88-89263B5CB13C}" dt="2020-11-13T11:30:45.883" v="3986"/>
        <pc:sldMkLst>
          <pc:docMk/>
          <pc:sldMk cId="197465235" sldId="272"/>
        </pc:sldMkLst>
        <pc:spChg chg="mod">
          <ac:chgData name="Jennifer Brennan" userId="e131b6f0-f708-4557-9a88-1b0322e7a3e0" providerId="ADAL" clId="{CDB4006D-9949-4903-9A88-89263B5CB13C}" dt="2020-11-12T16:39:57.870" v="2070" actId="20577"/>
          <ac:spMkLst>
            <pc:docMk/>
            <pc:sldMk cId="197465235" sldId="272"/>
            <ac:spMk id="2" creationId="{00000000-0000-0000-0000-000000000000}"/>
          </ac:spMkLst>
        </pc:spChg>
        <pc:spChg chg="del">
          <ac:chgData name="Jennifer Brennan" userId="e131b6f0-f708-4557-9a88-1b0322e7a3e0" providerId="ADAL" clId="{CDB4006D-9949-4903-9A88-89263B5CB13C}" dt="2020-11-12T16:40:23.001" v="2073" actId="478"/>
          <ac:spMkLst>
            <pc:docMk/>
            <pc:sldMk cId="197465235" sldId="272"/>
            <ac:spMk id="4" creationId="{C86B1D74-ABEC-4D14-9868-BDF11D605F29}"/>
          </ac:spMkLst>
        </pc:spChg>
        <pc:spChg chg="add del mod">
          <ac:chgData name="Jennifer Brennan" userId="e131b6f0-f708-4557-9a88-1b0322e7a3e0" providerId="ADAL" clId="{CDB4006D-9949-4903-9A88-89263B5CB13C}" dt="2020-11-12T16:48:05.860" v="2216" actId="21"/>
          <ac:spMkLst>
            <pc:docMk/>
            <pc:sldMk cId="197465235" sldId="272"/>
            <ac:spMk id="4" creationId="{FD37CB09-E361-4488-B01E-223337426ED4}"/>
          </ac:spMkLst>
        </pc:spChg>
        <pc:spChg chg="add mod">
          <ac:chgData name="Jennifer Brennan" userId="e131b6f0-f708-4557-9a88-1b0322e7a3e0" providerId="ADAL" clId="{CDB4006D-9949-4903-9A88-89263B5CB13C}" dt="2020-11-12T16:49:16.964" v="2405" actId="20577"/>
          <ac:spMkLst>
            <pc:docMk/>
            <pc:sldMk cId="197465235" sldId="272"/>
            <ac:spMk id="5" creationId="{BD40A347-A3A1-4CFB-936E-3646ACB0C62E}"/>
          </ac:spMkLst>
        </pc:spChg>
        <pc:spChg chg="del">
          <ac:chgData name="Jennifer Brennan" userId="e131b6f0-f708-4557-9a88-1b0322e7a3e0" providerId="ADAL" clId="{CDB4006D-9949-4903-9A88-89263B5CB13C}" dt="2020-11-12T16:40:25.209" v="2075" actId="478"/>
          <ac:spMkLst>
            <pc:docMk/>
            <pc:sldMk cId="197465235" sldId="272"/>
            <ac:spMk id="5" creationId="{D2F078E0-9169-4E0E-9FDA-8633BAC45829}"/>
          </ac:spMkLst>
        </pc:spChg>
        <pc:spChg chg="del">
          <ac:chgData name="Jennifer Brennan" userId="e131b6f0-f708-4557-9a88-1b0322e7a3e0" providerId="ADAL" clId="{CDB4006D-9949-4903-9A88-89263B5CB13C}" dt="2020-11-12T16:40:27.305" v="2077" actId="478"/>
          <ac:spMkLst>
            <pc:docMk/>
            <pc:sldMk cId="197465235" sldId="272"/>
            <ac:spMk id="6" creationId="{66721DC1-5E71-4A29-AE1F-141B6D8B6653}"/>
          </ac:spMkLst>
        </pc:spChg>
        <pc:picChg chg="del">
          <ac:chgData name="Jennifer Brennan" userId="e131b6f0-f708-4557-9a88-1b0322e7a3e0" providerId="ADAL" clId="{CDB4006D-9949-4903-9A88-89263B5CB13C}" dt="2020-11-12T16:40:21.367" v="2072" actId="478"/>
          <ac:picMkLst>
            <pc:docMk/>
            <pc:sldMk cId="197465235" sldId="272"/>
            <ac:picMk id="1026" creationId="{32131D78-5CDD-4C6D-89F0-3FA428A1234D}"/>
          </ac:picMkLst>
        </pc:picChg>
        <pc:picChg chg="del">
          <ac:chgData name="Jennifer Brennan" userId="e131b6f0-f708-4557-9a88-1b0322e7a3e0" providerId="ADAL" clId="{CDB4006D-9949-4903-9A88-89263B5CB13C}" dt="2020-11-12T16:40:23.828" v="2074" actId="478"/>
          <ac:picMkLst>
            <pc:docMk/>
            <pc:sldMk cId="197465235" sldId="272"/>
            <ac:picMk id="2050" creationId="{5EA78C60-CB5B-41D0-9AB6-7C662C03E6F3}"/>
          </ac:picMkLst>
        </pc:picChg>
        <pc:picChg chg="del">
          <ac:chgData name="Jennifer Brennan" userId="e131b6f0-f708-4557-9a88-1b0322e7a3e0" providerId="ADAL" clId="{CDB4006D-9949-4903-9A88-89263B5CB13C}" dt="2020-11-12T16:40:25.814" v="2076" actId="478"/>
          <ac:picMkLst>
            <pc:docMk/>
            <pc:sldMk cId="197465235" sldId="272"/>
            <ac:picMk id="3074" creationId="{8A18E994-B68D-4F8C-BB4C-2A45B7396B50}"/>
          </ac:picMkLst>
        </pc:picChg>
        <pc:picChg chg="mod">
          <ac:chgData name="Jennifer Brennan" userId="e131b6f0-f708-4557-9a88-1b0322e7a3e0" providerId="ADAL" clId="{CDB4006D-9949-4903-9A88-89263B5CB13C}" dt="2020-11-12T16:46:14.211" v="2088" actId="14100"/>
          <ac:picMkLst>
            <pc:docMk/>
            <pc:sldMk cId="197465235" sldId="272"/>
            <ac:picMk id="4098" creationId="{4C5F8816-DDB8-480D-8572-0AE175A50DB9}"/>
          </ac:picMkLst>
        </pc:picChg>
        <pc:picChg chg="mod">
          <ac:chgData name="Jennifer Brennan" userId="e131b6f0-f708-4557-9a88-1b0322e7a3e0" providerId="ADAL" clId="{CDB4006D-9949-4903-9A88-89263B5CB13C}" dt="2020-11-12T16:46:10.018" v="2086" actId="14100"/>
          <ac:picMkLst>
            <pc:docMk/>
            <pc:sldMk cId="197465235" sldId="272"/>
            <ac:picMk id="5122" creationId="{DE8F5276-E733-401C-A6AE-3BEE638C0BDD}"/>
          </ac:picMkLst>
        </pc:picChg>
      </pc:sldChg>
      <pc:sldChg chg="addSp">
        <pc:chgData name="Jennifer Brennan" userId="e131b6f0-f708-4557-9a88-1b0322e7a3e0" providerId="ADAL" clId="{CDB4006D-9949-4903-9A88-89263B5CB13C}" dt="2020-11-12T16:46:03.640" v="2082"/>
        <pc:sldMkLst>
          <pc:docMk/>
          <pc:sldMk cId="4021084422" sldId="272"/>
        </pc:sldMkLst>
        <pc:picChg chg="add">
          <ac:chgData name="Jennifer Brennan" userId="e131b6f0-f708-4557-9a88-1b0322e7a3e0" providerId="ADAL" clId="{CDB4006D-9949-4903-9A88-89263B5CB13C}" dt="2020-11-12T16:46:03.640" v="2082"/>
          <ac:picMkLst>
            <pc:docMk/>
            <pc:sldMk cId="4021084422" sldId="272"/>
            <ac:picMk id="5122" creationId="{DE8F5276-E733-401C-A6AE-3BEE638C0BDD}"/>
          </ac:picMkLst>
        </pc:picChg>
      </pc:sldChg>
      <pc:sldChg chg="addSp">
        <pc:chgData name="Jennifer Brennan" userId="e131b6f0-f708-4557-9a88-1b0322e7a3e0" providerId="ADAL" clId="{CDB4006D-9949-4903-9A88-89263B5CB13C}" dt="2020-11-12T16:40:44.801" v="2078"/>
        <pc:sldMkLst>
          <pc:docMk/>
          <pc:sldMk cId="4186068888" sldId="272"/>
        </pc:sldMkLst>
        <pc:picChg chg="add">
          <ac:chgData name="Jennifer Brennan" userId="e131b6f0-f708-4557-9a88-1b0322e7a3e0" providerId="ADAL" clId="{CDB4006D-9949-4903-9A88-89263B5CB13C}" dt="2020-11-12T16:40:44.801" v="2078"/>
          <ac:picMkLst>
            <pc:docMk/>
            <pc:sldMk cId="4186068888" sldId="272"/>
            <ac:picMk id="4098" creationId="{4C5F8816-DDB8-480D-8572-0AE175A50DB9}"/>
          </ac:picMkLst>
        </pc:picChg>
      </pc:sldChg>
      <pc:sldChg chg="modSp add del mod ord">
        <pc:chgData name="Jennifer Brennan" userId="e131b6f0-f708-4557-9a88-1b0322e7a3e0" providerId="ADAL" clId="{CDB4006D-9949-4903-9A88-89263B5CB13C}" dt="2020-11-12T17:27:52.956" v="3981" actId="47"/>
        <pc:sldMkLst>
          <pc:docMk/>
          <pc:sldMk cId="2945033395" sldId="273"/>
        </pc:sldMkLst>
        <pc:spChg chg="mod">
          <ac:chgData name="Jennifer Brennan" userId="e131b6f0-f708-4557-9a88-1b0322e7a3e0" providerId="ADAL" clId="{CDB4006D-9949-4903-9A88-89263B5CB13C}" dt="2020-11-12T17:00:31.928" v="2930" actId="20577"/>
          <ac:spMkLst>
            <pc:docMk/>
            <pc:sldMk cId="2945033395" sldId="273"/>
            <ac:spMk id="3" creationId="{00000000-0000-0000-0000-000000000000}"/>
          </ac:spMkLst>
        </pc:spChg>
      </pc:sldChg>
      <pc:sldChg chg="addSp">
        <pc:chgData name="Jennifer Brennan" userId="e131b6f0-f708-4557-9a88-1b0322e7a3e0" providerId="ADAL" clId="{CDB4006D-9949-4903-9A88-89263B5CB13C}" dt="2020-11-12T17:10:51.420" v="3358"/>
        <pc:sldMkLst>
          <pc:docMk/>
          <pc:sldMk cId="1809066293" sldId="274"/>
        </pc:sldMkLst>
        <pc:picChg chg="add">
          <ac:chgData name="Jennifer Brennan" userId="e131b6f0-f708-4557-9a88-1b0322e7a3e0" providerId="ADAL" clId="{CDB4006D-9949-4903-9A88-89263B5CB13C}" dt="2020-11-12T17:10:51.420" v="3358"/>
          <ac:picMkLst>
            <pc:docMk/>
            <pc:sldMk cId="1809066293" sldId="274"/>
            <ac:picMk id="12290" creationId="{E93D8613-98D9-41E2-BDA0-9AEBC37B63E6}"/>
          </ac:picMkLst>
        </pc:picChg>
      </pc:sldChg>
      <pc:sldChg chg="addSp delSp modSp add del mod ord modTransition modNotesTx">
        <pc:chgData name="Jennifer Brennan" userId="e131b6f0-f708-4557-9a88-1b0322e7a3e0" providerId="ADAL" clId="{CDB4006D-9949-4903-9A88-89263B5CB13C}" dt="2020-11-13T11:30:45.883" v="3986"/>
        <pc:sldMkLst>
          <pc:docMk/>
          <pc:sldMk cId="2105773702" sldId="274"/>
        </pc:sldMkLst>
        <pc:spChg chg="del">
          <ac:chgData name="Jennifer Brennan" userId="e131b6f0-f708-4557-9a88-1b0322e7a3e0" providerId="ADAL" clId="{CDB4006D-9949-4903-9A88-89263B5CB13C}" dt="2020-11-12T17:09:43.596" v="3356" actId="478"/>
          <ac:spMkLst>
            <pc:docMk/>
            <pc:sldMk cId="2105773702" sldId="274"/>
            <ac:spMk id="3" creationId="{00000000-0000-0000-0000-000000000000}"/>
          </ac:spMkLst>
        </pc:spChg>
        <pc:spChg chg="add mod">
          <ac:chgData name="Jennifer Brennan" userId="e131b6f0-f708-4557-9a88-1b0322e7a3e0" providerId="ADAL" clId="{CDB4006D-9949-4903-9A88-89263B5CB13C}" dt="2020-11-12T17:21:33.988" v="3725" actId="20577"/>
          <ac:spMkLst>
            <pc:docMk/>
            <pc:sldMk cId="2105773702" sldId="274"/>
            <ac:spMk id="3" creationId="{83CDE9BC-E5F5-4399-B0C5-384D54560C8C}"/>
          </ac:spMkLst>
        </pc:spChg>
        <pc:spChg chg="add mod">
          <ac:chgData name="Jennifer Brennan" userId="e131b6f0-f708-4557-9a88-1b0322e7a3e0" providerId="ADAL" clId="{CDB4006D-9949-4903-9A88-89263B5CB13C}" dt="2020-11-12T17:20:42.820" v="3721" actId="1076"/>
          <ac:spMkLst>
            <pc:docMk/>
            <pc:sldMk cId="2105773702" sldId="274"/>
            <ac:spMk id="4" creationId="{11BE165A-42AA-458E-BF04-087072E95838}"/>
          </ac:spMkLst>
        </pc:spChg>
        <pc:spChg chg="add del mod">
          <ac:chgData name="Jennifer Brennan" userId="e131b6f0-f708-4557-9a88-1b0322e7a3e0" providerId="ADAL" clId="{CDB4006D-9949-4903-9A88-89263B5CB13C}" dt="2020-11-12T17:09:45.785" v="3357" actId="478"/>
          <ac:spMkLst>
            <pc:docMk/>
            <pc:sldMk cId="2105773702" sldId="274"/>
            <ac:spMk id="5" creationId="{AC5D46AB-0346-45BF-A3AE-7F2C0BC3B2F2}"/>
          </ac:spMkLst>
        </pc:spChg>
        <pc:picChg chg="mod">
          <ac:chgData name="Jennifer Brennan" userId="e131b6f0-f708-4557-9a88-1b0322e7a3e0" providerId="ADAL" clId="{CDB4006D-9949-4903-9A88-89263B5CB13C}" dt="2020-11-12T17:10:55.232" v="3361" actId="1076"/>
          <ac:picMkLst>
            <pc:docMk/>
            <pc:sldMk cId="2105773702" sldId="274"/>
            <ac:picMk id="12290" creationId="{E93D8613-98D9-41E2-BDA0-9AEBC37B63E6}"/>
          </ac:picMkLst>
        </pc:picChg>
        <pc:picChg chg="del mod">
          <ac:chgData name="Jennifer Brennan" userId="e131b6f0-f708-4557-9a88-1b0322e7a3e0" providerId="ADAL" clId="{CDB4006D-9949-4903-9A88-89263B5CB13C}" dt="2020-11-12T17:18:44.901" v="3649" actId="478"/>
          <ac:picMkLst>
            <pc:docMk/>
            <pc:sldMk cId="2105773702" sldId="274"/>
            <ac:picMk id="13314" creationId="{703EE7E8-5E17-4167-9647-BF20F64D6410}"/>
          </ac:picMkLst>
        </pc:picChg>
        <pc:picChg chg="mod">
          <ac:chgData name="Jennifer Brennan" userId="e131b6f0-f708-4557-9a88-1b0322e7a3e0" providerId="ADAL" clId="{CDB4006D-9949-4903-9A88-89263B5CB13C}" dt="2020-11-12T17:19:21.507" v="3653" actId="1076"/>
          <ac:picMkLst>
            <pc:docMk/>
            <pc:sldMk cId="2105773702" sldId="274"/>
            <ac:picMk id="14338" creationId="{94512CC8-32DD-4D0B-B6C1-7FFF9EFE62F4}"/>
          </ac:picMkLst>
        </pc:picChg>
      </pc:sldChg>
      <pc:sldChg chg="addSp">
        <pc:chgData name="Jennifer Brennan" userId="e131b6f0-f708-4557-9a88-1b0322e7a3e0" providerId="ADAL" clId="{CDB4006D-9949-4903-9A88-89263B5CB13C}" dt="2020-11-12T17:19:15.969" v="3650"/>
        <pc:sldMkLst>
          <pc:docMk/>
          <pc:sldMk cId="3717490283" sldId="274"/>
        </pc:sldMkLst>
        <pc:picChg chg="add">
          <ac:chgData name="Jennifer Brennan" userId="e131b6f0-f708-4557-9a88-1b0322e7a3e0" providerId="ADAL" clId="{CDB4006D-9949-4903-9A88-89263B5CB13C}" dt="2020-11-12T17:19:15.969" v="3650"/>
          <ac:picMkLst>
            <pc:docMk/>
            <pc:sldMk cId="3717490283" sldId="274"/>
            <ac:picMk id="14338" creationId="{94512CC8-32DD-4D0B-B6C1-7FFF9EFE62F4}"/>
          </ac:picMkLst>
        </pc:picChg>
      </pc:sldChg>
      <pc:sldChg chg="addSp">
        <pc:chgData name="Jennifer Brennan" userId="e131b6f0-f708-4557-9a88-1b0322e7a3e0" providerId="ADAL" clId="{CDB4006D-9949-4903-9A88-89263B5CB13C}" dt="2020-11-12T17:12:51.243" v="3362"/>
        <pc:sldMkLst>
          <pc:docMk/>
          <pc:sldMk cId="3843733948" sldId="274"/>
        </pc:sldMkLst>
        <pc:picChg chg="add">
          <ac:chgData name="Jennifer Brennan" userId="e131b6f0-f708-4557-9a88-1b0322e7a3e0" providerId="ADAL" clId="{CDB4006D-9949-4903-9A88-89263B5CB13C}" dt="2020-11-12T17:12:51.243" v="3362"/>
          <ac:picMkLst>
            <pc:docMk/>
            <pc:sldMk cId="3843733948" sldId="274"/>
            <ac:picMk id="13314" creationId="{703EE7E8-5E17-4167-9647-BF20F64D6410}"/>
          </ac:picMkLst>
        </pc:picChg>
      </pc:sldChg>
      <pc:sldChg chg="addSp">
        <pc:chgData name="Jennifer Brennan" userId="e131b6f0-f708-4557-9a88-1b0322e7a3e0" providerId="ADAL" clId="{CDB4006D-9949-4903-9A88-89263B5CB13C}" dt="2020-11-12T17:22:59.968" v="3728"/>
        <pc:sldMkLst>
          <pc:docMk/>
          <pc:sldMk cId="572907185" sldId="275"/>
        </pc:sldMkLst>
        <pc:picChg chg="add">
          <ac:chgData name="Jennifer Brennan" userId="e131b6f0-f708-4557-9a88-1b0322e7a3e0" providerId="ADAL" clId="{CDB4006D-9949-4903-9A88-89263B5CB13C}" dt="2020-11-12T17:22:59.968" v="3728"/>
          <ac:picMkLst>
            <pc:docMk/>
            <pc:sldMk cId="572907185" sldId="275"/>
            <ac:picMk id="15362" creationId="{8B5F8A61-72B4-4BC2-87A9-6865412F3201}"/>
          </ac:picMkLst>
        </pc:picChg>
      </pc:sldChg>
      <pc:sldChg chg="addSp delSp modSp add del mod">
        <pc:chgData name="Jennifer Brennan" userId="e131b6f0-f708-4557-9a88-1b0322e7a3e0" providerId="ADAL" clId="{CDB4006D-9949-4903-9A88-89263B5CB13C}" dt="2020-11-12T17:27:48.669" v="3979" actId="47"/>
        <pc:sldMkLst>
          <pc:docMk/>
          <pc:sldMk cId="1617622913" sldId="275"/>
        </pc:sldMkLst>
        <pc:spChg chg="del">
          <ac:chgData name="Jennifer Brennan" userId="e131b6f0-f708-4557-9a88-1b0322e7a3e0" providerId="ADAL" clId="{CDB4006D-9949-4903-9A88-89263B5CB13C}" dt="2020-11-12T17:16:37.655" v="3611" actId="478"/>
          <ac:spMkLst>
            <pc:docMk/>
            <pc:sldMk cId="1617622913" sldId="275"/>
            <ac:spMk id="3" creationId="{00000000-0000-0000-0000-000000000000}"/>
          </ac:spMkLst>
        </pc:spChg>
        <pc:spChg chg="add del mod">
          <ac:chgData name="Jennifer Brennan" userId="e131b6f0-f708-4557-9a88-1b0322e7a3e0" providerId="ADAL" clId="{CDB4006D-9949-4903-9A88-89263B5CB13C}" dt="2020-11-12T17:16:39.913" v="3612" actId="478"/>
          <ac:spMkLst>
            <pc:docMk/>
            <pc:sldMk cId="1617622913" sldId="275"/>
            <ac:spMk id="5" creationId="{220CD021-E714-4789-9D5F-89EB1B7E4B8C}"/>
          </ac:spMkLst>
        </pc:spChg>
        <pc:spChg chg="add mod">
          <ac:chgData name="Jennifer Brennan" userId="e131b6f0-f708-4557-9a88-1b0322e7a3e0" providerId="ADAL" clId="{CDB4006D-9949-4903-9A88-89263B5CB13C}" dt="2020-11-12T17:24:26.455" v="3899" actId="1076"/>
          <ac:spMkLst>
            <pc:docMk/>
            <pc:sldMk cId="1617622913" sldId="275"/>
            <ac:spMk id="10" creationId="{2D06B87E-B647-4EA6-A67C-E41A7B8E4E66}"/>
          </ac:spMkLst>
        </pc:spChg>
        <pc:spChg chg="add del mod">
          <ac:chgData name="Jennifer Brennan" userId="e131b6f0-f708-4557-9a88-1b0322e7a3e0" providerId="ADAL" clId="{CDB4006D-9949-4903-9A88-89263B5CB13C}" dt="2020-11-12T17:21:26.023" v="3723" actId="478"/>
          <ac:spMkLst>
            <pc:docMk/>
            <pc:sldMk cId="1617622913" sldId="275"/>
            <ac:spMk id="12" creationId="{E5151412-92B8-4074-B41E-24B000EEF3C8}"/>
          </ac:spMkLst>
        </pc:spChg>
        <pc:picChg chg="add del mod">
          <ac:chgData name="Jennifer Brennan" userId="e131b6f0-f708-4557-9a88-1b0322e7a3e0" providerId="ADAL" clId="{CDB4006D-9949-4903-9A88-89263B5CB13C}" dt="2020-11-12T17:20:51.049" v="3722" actId="478"/>
          <ac:picMkLst>
            <pc:docMk/>
            <pc:sldMk cId="1617622913" sldId="275"/>
            <ac:picMk id="6" creationId="{DDFB6530-D4D0-48C7-BB95-05F8603E99B2}"/>
          </ac:picMkLst>
        </pc:picChg>
        <pc:picChg chg="add mod">
          <ac:chgData name="Jennifer Brennan" userId="e131b6f0-f708-4557-9a88-1b0322e7a3e0" providerId="ADAL" clId="{CDB4006D-9949-4903-9A88-89263B5CB13C}" dt="2020-11-12T17:25:17.063" v="3924" actId="1076"/>
          <ac:picMkLst>
            <pc:docMk/>
            <pc:sldMk cId="1617622913" sldId="275"/>
            <ac:picMk id="8" creationId="{671DCE6E-B173-4111-8C0F-0AA74498B036}"/>
          </ac:picMkLst>
        </pc:picChg>
        <pc:picChg chg="del mod">
          <ac:chgData name="Jennifer Brennan" userId="e131b6f0-f708-4557-9a88-1b0322e7a3e0" providerId="ADAL" clId="{CDB4006D-9949-4903-9A88-89263B5CB13C}" dt="2020-11-12T17:25:13.668" v="3923" actId="478"/>
          <ac:picMkLst>
            <pc:docMk/>
            <pc:sldMk cId="1617622913" sldId="275"/>
            <ac:picMk id="15362" creationId="{8B5F8A61-72B4-4BC2-87A9-6865412F3201}"/>
          </ac:picMkLst>
        </pc:picChg>
      </pc:sldChg>
      <pc:sldMasterChg chg="modTransition modSldLayout">
        <pc:chgData name="Jennifer Brennan" userId="e131b6f0-f708-4557-9a88-1b0322e7a3e0" providerId="ADAL" clId="{CDB4006D-9949-4903-9A88-89263B5CB13C}" dt="2020-11-13T11:30:45.883" v="3986"/>
        <pc:sldMasterMkLst>
          <pc:docMk/>
          <pc:sldMasterMk cId="4072614733" sldId="2147483672"/>
        </pc:sldMasterMkLst>
        <pc:sldLayoutChg chg="modTransition">
          <pc:chgData name="Jennifer Brennan" userId="e131b6f0-f708-4557-9a88-1b0322e7a3e0" providerId="ADAL" clId="{CDB4006D-9949-4903-9A88-89263B5CB13C}" dt="2020-11-13T11:30:45.883" v="3986"/>
          <pc:sldLayoutMkLst>
            <pc:docMk/>
            <pc:sldMasterMk cId="4072614733" sldId="2147483672"/>
            <pc:sldLayoutMk cId="851737989" sldId="2147483674"/>
          </pc:sldLayoutMkLst>
        </pc:sldLayoutChg>
        <pc:sldLayoutChg chg="modTransition">
          <pc:chgData name="Jennifer Brennan" userId="e131b6f0-f708-4557-9a88-1b0322e7a3e0" providerId="ADAL" clId="{CDB4006D-9949-4903-9A88-89263B5CB13C}" dt="2020-11-13T11:30:45.883" v="3986"/>
          <pc:sldLayoutMkLst>
            <pc:docMk/>
            <pc:sldMasterMk cId="4072614733" sldId="2147483672"/>
            <pc:sldLayoutMk cId="2414699951" sldId="2147483675"/>
          </pc:sldLayoutMkLst>
        </pc:sldLayoutChg>
        <pc:sldLayoutChg chg="modTransition">
          <pc:chgData name="Jennifer Brennan" userId="e131b6f0-f708-4557-9a88-1b0322e7a3e0" providerId="ADAL" clId="{CDB4006D-9949-4903-9A88-89263B5CB13C}" dt="2020-11-13T11:30:45.883" v="3986"/>
          <pc:sldLayoutMkLst>
            <pc:docMk/>
            <pc:sldMasterMk cId="4072614733" sldId="2147483672"/>
            <pc:sldLayoutMk cId="1426675183" sldId="2147483676"/>
          </pc:sldLayoutMkLst>
        </pc:sldLayoutChg>
        <pc:sldLayoutChg chg="modTransition">
          <pc:chgData name="Jennifer Brennan" userId="e131b6f0-f708-4557-9a88-1b0322e7a3e0" providerId="ADAL" clId="{CDB4006D-9949-4903-9A88-89263B5CB13C}" dt="2020-11-13T11:30:45.883" v="3986"/>
          <pc:sldLayoutMkLst>
            <pc:docMk/>
            <pc:sldMasterMk cId="4072614733" sldId="2147483672"/>
            <pc:sldLayoutMk cId="10898147" sldId="2147483679"/>
          </pc:sldLayoutMkLst>
        </pc:sldLayoutChg>
        <pc:sldLayoutChg chg="modTransition">
          <pc:chgData name="Jennifer Brennan" userId="e131b6f0-f708-4557-9a88-1b0322e7a3e0" providerId="ADAL" clId="{CDB4006D-9949-4903-9A88-89263B5CB13C}" dt="2020-11-13T11:30:45.883" v="3986"/>
          <pc:sldLayoutMkLst>
            <pc:docMk/>
            <pc:sldMasterMk cId="4072614733" sldId="2147483672"/>
            <pc:sldLayoutMk cId="4194476909" sldId="2147483684"/>
          </pc:sldLayoutMkLst>
        </pc:sldLayoutChg>
        <pc:sldLayoutChg chg="modTransition">
          <pc:chgData name="Jennifer Brennan" userId="e131b6f0-f708-4557-9a88-1b0322e7a3e0" providerId="ADAL" clId="{CDB4006D-9949-4903-9A88-89263B5CB13C}" dt="2020-11-13T11:30:45.883" v="3986"/>
          <pc:sldLayoutMkLst>
            <pc:docMk/>
            <pc:sldMasterMk cId="4072614733" sldId="2147483672"/>
            <pc:sldLayoutMk cId="3357384013" sldId="2147483685"/>
          </pc:sldLayoutMkLst>
        </pc:sldLayoutChg>
        <pc:sldLayoutChg chg="modTransition">
          <pc:chgData name="Jennifer Brennan" userId="e131b6f0-f708-4557-9a88-1b0322e7a3e0" providerId="ADAL" clId="{CDB4006D-9949-4903-9A88-89263B5CB13C}" dt="2020-11-13T11:30:45.883" v="3986"/>
          <pc:sldLayoutMkLst>
            <pc:docMk/>
            <pc:sldMasterMk cId="4072614733" sldId="2147483672"/>
            <pc:sldLayoutMk cId="1108717786" sldId="2147483686"/>
          </pc:sldLayoutMkLst>
        </pc:sldLayoutChg>
        <pc:sldLayoutChg chg="modTransition">
          <pc:chgData name="Jennifer Brennan" userId="e131b6f0-f708-4557-9a88-1b0322e7a3e0" providerId="ADAL" clId="{CDB4006D-9949-4903-9A88-89263B5CB13C}" dt="2020-11-13T11:30:45.883" v="3986"/>
          <pc:sldLayoutMkLst>
            <pc:docMk/>
            <pc:sldMasterMk cId="4072614733" sldId="2147483672"/>
            <pc:sldLayoutMk cId="844456254" sldId="2147483687"/>
          </pc:sldLayoutMkLst>
        </pc:sldLayoutChg>
        <pc:sldLayoutChg chg="modTransition">
          <pc:chgData name="Jennifer Brennan" userId="e131b6f0-f708-4557-9a88-1b0322e7a3e0" providerId="ADAL" clId="{CDB4006D-9949-4903-9A88-89263B5CB13C}" dt="2020-11-13T11:30:45.883" v="3986"/>
          <pc:sldLayoutMkLst>
            <pc:docMk/>
            <pc:sldMasterMk cId="4072614733" sldId="2147483672"/>
            <pc:sldLayoutMk cId="794380826" sldId="2147483688"/>
          </pc:sldLayoutMkLst>
        </pc:sldLayoutChg>
        <pc:sldLayoutChg chg="modTransition">
          <pc:chgData name="Jennifer Brennan" userId="e131b6f0-f708-4557-9a88-1b0322e7a3e0" providerId="ADAL" clId="{CDB4006D-9949-4903-9A88-89263B5CB13C}" dt="2020-11-13T11:30:45.883" v="3986"/>
          <pc:sldLayoutMkLst>
            <pc:docMk/>
            <pc:sldMasterMk cId="4072614733" sldId="2147483672"/>
            <pc:sldLayoutMk cId="1703875030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7666E-00BA-7C4C-A581-3CB176184B14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8545C-1553-2F49-9701-24E21C046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6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During the first lockdown, the sector’s staff and students turned their talents towards helping with the challenges of the pandemic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545C-1553-2F49-9701-24E21C046C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2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PPE was the largest area of activity. Multiple examples of face mask/shield production and donations of campus lab PPE to local healthcare facilities.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545C-1553-2F49-9701-24E21C046C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3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545C-1553-2F49-9701-24E21C046C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0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545C-1553-2F49-9701-24E21C046C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7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EB1B04-857A-2648-B349-F3B60EBF52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19075"/>
            <a:ext cx="2895600" cy="2688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EE35F-B18C-5C4C-BA1C-2754528F3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35391" b="47112"/>
          <a:stretch/>
        </p:blipFill>
        <p:spPr>
          <a:xfrm>
            <a:off x="3146977" y="381000"/>
            <a:ext cx="6756709" cy="647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68E867-1862-AC4D-B0EE-C87E8E9A2C07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26DF03-97B9-CE4E-BF09-D80825CF1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35391" b="47112"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4E2C9B-109C-8C46-9BFD-B232564D479E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91E392-F2DC-804D-BE06-243F7E9A43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19075"/>
            <a:ext cx="2895600" cy="26887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05514B-7857-5D4A-B2EC-CC64C923FBA9}"/>
              </a:ext>
            </a:extLst>
          </p:cNvPr>
          <p:cNvSpPr/>
          <p:nvPr userDrawn="1"/>
        </p:nvSpPr>
        <p:spPr>
          <a:xfrm>
            <a:off x="7315200" y="0"/>
            <a:ext cx="1371600" cy="5494638"/>
          </a:xfrm>
          <a:prstGeom prst="rect">
            <a:avLst/>
          </a:prstGeom>
          <a:solidFill>
            <a:srgbClr val="1F3B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3D797-48E5-9944-8A3D-FCFB9BC28180}"/>
              </a:ext>
            </a:extLst>
          </p:cNvPr>
          <p:cNvSpPr/>
          <p:nvPr userDrawn="1"/>
        </p:nvSpPr>
        <p:spPr>
          <a:xfrm>
            <a:off x="7232374" y="5680756"/>
            <a:ext cx="15372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0" u="none" dirty="0">
                <a:solidFill>
                  <a:srgbClr val="1F3B70"/>
                </a:solidFill>
              </a:rPr>
              <a:t>+353 (0)1 708 2900</a:t>
            </a:r>
          </a:p>
          <a:p>
            <a:pPr algn="ctr"/>
            <a:r>
              <a:rPr lang="en-US" sz="900" b="0" u="none" dirty="0" err="1">
                <a:solidFill>
                  <a:srgbClr val="1F3B70"/>
                </a:solidFill>
              </a:rPr>
              <a:t>info@thea.ie</a:t>
            </a:r>
            <a:r>
              <a:rPr lang="en-US" sz="900" b="0" u="none" dirty="0">
                <a:solidFill>
                  <a:srgbClr val="1F3B70"/>
                </a:solidFill>
              </a:rPr>
              <a:t> | </a:t>
            </a:r>
            <a:r>
              <a:rPr lang="en-US" sz="900" b="0" u="none" dirty="0" err="1">
                <a:solidFill>
                  <a:srgbClr val="1F3B70"/>
                </a:solidFill>
              </a:rPr>
              <a:t>www.thea.ie</a:t>
            </a:r>
            <a:endParaRPr lang="en-US" sz="900" b="0" u="none" dirty="0">
              <a:solidFill>
                <a:srgbClr val="1F3B70"/>
              </a:solidFill>
            </a:endParaRPr>
          </a:p>
          <a:p>
            <a:pPr algn="ctr"/>
            <a:endParaRPr lang="en-US" sz="900" b="0" u="none" dirty="0">
              <a:solidFill>
                <a:srgbClr val="1F3B70"/>
              </a:solidFill>
            </a:endParaRPr>
          </a:p>
          <a:p>
            <a:pPr algn="ctr"/>
            <a:r>
              <a:rPr lang="en-US" sz="900" b="0" u="none" dirty="0">
                <a:solidFill>
                  <a:srgbClr val="1F3B70"/>
                </a:solidFill>
              </a:rPr>
              <a:t>1st Floor, </a:t>
            </a:r>
            <a:r>
              <a:rPr lang="en-US" sz="900" b="0" u="none" dirty="0" err="1">
                <a:solidFill>
                  <a:srgbClr val="1F3B70"/>
                </a:solidFill>
              </a:rPr>
              <a:t>Fumbally</a:t>
            </a:r>
            <a:r>
              <a:rPr lang="en-US" sz="900" b="0" u="none" dirty="0">
                <a:solidFill>
                  <a:srgbClr val="1F3B70"/>
                </a:solidFill>
              </a:rPr>
              <a:t> Square, </a:t>
            </a:r>
          </a:p>
          <a:p>
            <a:pPr algn="ctr"/>
            <a:r>
              <a:rPr lang="en-US" sz="900" b="0" u="none" dirty="0" err="1">
                <a:solidFill>
                  <a:srgbClr val="1F3B70"/>
                </a:solidFill>
              </a:rPr>
              <a:t>Fumbally</a:t>
            </a:r>
            <a:r>
              <a:rPr lang="en-US" sz="900" b="0" u="none" dirty="0">
                <a:solidFill>
                  <a:srgbClr val="1F3B70"/>
                </a:solidFill>
              </a:rPr>
              <a:t> Lane, Dublin D8</a:t>
            </a:r>
          </a:p>
        </p:txBody>
      </p:sp>
    </p:spTree>
    <p:extLst>
      <p:ext uri="{BB962C8B-B14F-4D97-AF65-F5344CB8AC3E}">
        <p14:creationId xmlns:p14="http://schemas.microsoft.com/office/powerpoint/2010/main" val="1703875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EB1B04-857A-2648-B349-F3B60EBF52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19075"/>
            <a:ext cx="2895600" cy="2688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9EE35F-B18C-5C4C-BA1C-2754528F3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35391" b="47112"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68E867-1862-AC4D-B0EE-C87E8E9A2C07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1F8107-132B-FD40-AAE9-D2F8444EDFF8}"/>
              </a:ext>
            </a:extLst>
          </p:cNvPr>
          <p:cNvSpPr/>
          <p:nvPr userDrawn="1"/>
        </p:nvSpPr>
        <p:spPr>
          <a:xfrm>
            <a:off x="0" y="3750365"/>
            <a:ext cx="9906000" cy="715617"/>
          </a:xfrm>
          <a:prstGeom prst="rect">
            <a:avLst/>
          </a:prstGeom>
          <a:solidFill>
            <a:srgbClr val="4F504F"/>
          </a:solidFill>
          <a:ln>
            <a:solidFill>
              <a:srgbClr val="4F5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13FDFD-B86B-1C43-80A9-26B0EC14B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3482846"/>
            <a:ext cx="8420100" cy="1036466"/>
          </a:xfrm>
          <a:prstGeom prst="rect">
            <a:avLst/>
          </a:prstGeom>
        </p:spPr>
        <p:txBody>
          <a:bodyPr anchor="b"/>
          <a:lstStyle>
            <a:lvl1pPr algn="ctr">
              <a:defRPr sz="4800" b="0" i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C68E384-59C7-EF46-A7A5-FF81CA65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80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9EE35F-B18C-5C4C-BA1C-2754528F3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35391" b="47112"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68E867-1862-AC4D-B0EE-C87E8E9A2C07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9F963C7-2195-5D40-A12A-C66A6033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76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9EE35F-B18C-5C4C-BA1C-2754528F3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35391" b="47112"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68E867-1862-AC4D-B0EE-C87E8E9A2C07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386D68-2E5B-A54C-8CF9-6DAE49C8E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625" y="782570"/>
            <a:ext cx="7099070" cy="1325563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>
              <a:solidFill>
                <a:srgbClr val="052F5C"/>
              </a:solidFill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1EC867-9394-D94A-9DA9-F3A3990CE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2683565"/>
            <a:ext cx="8720657" cy="3544573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1F3B70"/>
              </a:buClr>
              <a:buFont typeface="Wingdings" pitchFamily="2" charset="2"/>
              <a:buChar char="§"/>
            </a:pPr>
            <a:r>
              <a:rPr lang="en-IE" dirty="0">
                <a:latin typeface="Gotham Light" pitchFamily="2" charset="0"/>
                <a:cs typeface="Gotham Light" pitchFamily="2" charset="0"/>
              </a:rPr>
              <a:t>Click to add text</a:t>
            </a:r>
          </a:p>
          <a:p>
            <a:pPr lvl="1">
              <a:buClr>
                <a:srgbClr val="1F3B70"/>
              </a:buClr>
              <a:buFont typeface=".AppleSystemUIFont"/>
              <a:buChar char="&gt;"/>
            </a:pPr>
            <a:r>
              <a:rPr lang="en-US" dirty="0">
                <a:latin typeface="Gotham Light" pitchFamily="2" charset="0"/>
                <a:cs typeface="Gotham Light" pitchFamily="2" charset="0"/>
              </a:rPr>
              <a:t>Second level</a:t>
            </a:r>
          </a:p>
          <a:p>
            <a:pPr lvl="2">
              <a:buClr>
                <a:srgbClr val="1F3B70"/>
              </a:buClr>
            </a:pPr>
            <a:r>
              <a:rPr lang="en-US" dirty="0">
                <a:latin typeface="Gotham Light" pitchFamily="2" charset="0"/>
                <a:cs typeface="Gotham Light" pitchFamily="2" charset="0"/>
              </a:rPr>
              <a:t>Third level</a:t>
            </a:r>
          </a:p>
          <a:p>
            <a:pPr lvl="3">
              <a:buClr>
                <a:srgbClr val="1F3B70"/>
              </a:buClr>
              <a:buFont typeface=".AppleSystemUIFont"/>
              <a:buChar char="-"/>
            </a:pPr>
            <a:r>
              <a:rPr lang="en-US" dirty="0">
                <a:latin typeface="Gotham Light" pitchFamily="2" charset="0"/>
                <a:cs typeface="Gotham Light" pitchFamily="2" charset="0"/>
              </a:rPr>
              <a:t>Fourth level</a:t>
            </a:r>
          </a:p>
          <a:p>
            <a:pPr marL="0" indent="0">
              <a:buNone/>
            </a:pPr>
            <a:endParaRPr lang="en-US" dirty="0">
              <a:latin typeface="Gotham Light" pitchFamily="2" charset="0"/>
              <a:cs typeface="Gotham Light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300E29E-577C-FD44-B7E1-24E409C1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84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9EE35F-B18C-5C4C-BA1C-2754528F3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35391" b="47112"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68E867-1862-AC4D-B0EE-C87E8E9A2C07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DBE235-19E0-D647-B79E-A6934AAC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06" y="2676065"/>
            <a:ext cx="4506104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IE" sz="4800" dirty="0">
                <a:solidFill>
                  <a:srgbClr val="1F3B70"/>
                </a:solidFill>
                <a:latin typeface="Gotham Medium" pitchFamily="2" charset="0"/>
                <a:cs typeface="Gotham Medium" pitchFamily="2" charset="0"/>
              </a:rPr>
              <a:t>Section Title</a:t>
            </a:r>
            <a:endParaRPr lang="en-US" sz="4800" dirty="0">
              <a:solidFill>
                <a:srgbClr val="1F3B70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7B2329A-89C7-1041-8196-6C0F5E23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17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9EE35F-B18C-5C4C-BA1C-2754528F3C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35391" b="47112"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68E867-1862-AC4D-B0EE-C87E8E9A2C07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9543CE-4899-374B-9575-494B942B5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solidFill>
                  <a:srgbClr val="1F3B70"/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0B54F9C-6300-0D4C-9A3A-1EB7910E3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27B8115-7903-7F4D-9D69-2A024408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56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55582F-FF1B-2646-B203-7E35BBB5D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35391" b="47112"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1A9401-C8CD-AB4E-9A9E-F43C2BEB2CD4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F3B70"/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otham Book" pitchFamily="2" charset="0"/>
                <a:cs typeface="Gotham Book" pitchFamily="2" charset="0"/>
              </a:defRPr>
            </a:lvl1pPr>
            <a:lvl2pPr>
              <a:defRPr b="0" i="0"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62D7AA2-6A66-4142-8E8F-B31FB832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37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FE3BE9-98D6-AC4F-ABEE-6B1C13C79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19075"/>
            <a:ext cx="2895600" cy="2688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A8C722-7D26-304B-B766-B320F8D95D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35391" b="47112"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49061C-0354-964C-A3C8-E2F803ED8CF2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 b="0" i="0">
                <a:solidFill>
                  <a:srgbClr val="1F3B70"/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9A2D0F7-B360-CF44-86B3-60CE3FAC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99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26DF03-97B9-CE4E-BF09-D80825CF1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35391" b="47112"/>
          <a:stretch/>
        </p:blipFill>
        <p:spPr>
          <a:xfrm>
            <a:off x="3162543" y="381001"/>
            <a:ext cx="6756709" cy="647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4E2C9B-109C-8C46-9BFD-B232564D479E}"/>
              </a:ext>
            </a:extLst>
          </p:cNvPr>
          <p:cNvSpPr/>
          <p:nvPr userDrawn="1"/>
        </p:nvSpPr>
        <p:spPr>
          <a:xfrm>
            <a:off x="7315200" y="6583680"/>
            <a:ext cx="1371600" cy="274320"/>
          </a:xfrm>
          <a:prstGeom prst="rect">
            <a:avLst/>
          </a:prstGeom>
          <a:solidFill>
            <a:srgbClr val="1F3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F3B70"/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1pPr>
            <a:lvl2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1pPr>
            <a:lvl2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2pPr>
            <a:lvl3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3pPr>
            <a:lvl4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4pPr>
            <a:lvl5pPr>
              <a:defRPr b="0" i="0">
                <a:solidFill>
                  <a:srgbClr val="4F504F"/>
                </a:solidFill>
                <a:latin typeface="Gotham Book" pitchFamily="2" charset="0"/>
                <a:cs typeface="Gotham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73670BE-3C4E-1E40-842D-3FAA808D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538277"/>
            <a:ext cx="1400418" cy="365125"/>
          </a:xfrm>
          <a:prstGeom prst="rect">
            <a:avLst/>
          </a:prstGeom>
        </p:spPr>
        <p:txBody>
          <a:bodyPr lIns="576000" rIns="32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2A091-E090-8F48-8280-A8012E762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75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61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8" r:id="rId2"/>
    <p:sldLayoutId id="2147483684" r:id="rId3"/>
    <p:sldLayoutId id="2147483685" r:id="rId4"/>
    <p:sldLayoutId id="2147483686" r:id="rId5"/>
    <p:sldLayoutId id="2147483687" r:id="rId6"/>
    <p:sldLayoutId id="2147483674" r:id="rId7"/>
    <p:sldLayoutId id="2147483675" r:id="rId8"/>
    <p:sldLayoutId id="2147483676" r:id="rId9"/>
    <p:sldLayoutId id="2147483689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thea.ie/covid-19-helpin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464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120" y="256540"/>
            <a:ext cx="950976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52675" y="5768204"/>
            <a:ext cx="5200650" cy="0"/>
          </a:xfrm>
          <a:prstGeom prst="line">
            <a:avLst/>
          </a:prstGeom>
          <a:ln>
            <a:solidFill>
              <a:srgbClr val="464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CB59BA-8411-9D4C-AD37-CE78D9459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858" y="4277356"/>
            <a:ext cx="8098155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rgbClr val="464A88"/>
                </a:solidFill>
                <a:latin typeface="+mj-lt"/>
                <a:cs typeface="+mj-cs"/>
              </a:rPr>
              <a:t>Covid-19 – A Helping Hand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F442E0E-1A0F-44D5-B9A7-B2B7633AA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7" r="-2" b="12455"/>
          <a:stretch/>
        </p:blipFill>
        <p:spPr>
          <a:xfrm>
            <a:off x="198120" y="256540"/>
            <a:ext cx="950976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39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3441A9-D07A-4C96-B74F-8C248BBD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 Helping Hand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056B41-D3FC-45F1-A922-F3BE7A83F43B}"/>
              </a:ext>
            </a:extLst>
          </p:cNvPr>
          <p:cNvSpPr/>
          <p:nvPr/>
        </p:nvSpPr>
        <p:spPr>
          <a:xfrm>
            <a:off x="745808" y="1558292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Volunteering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2FF154-6151-4AF4-85A4-876A30E46FB8}"/>
              </a:ext>
            </a:extLst>
          </p:cNvPr>
          <p:cNvSpPr/>
          <p:nvPr/>
        </p:nvSpPr>
        <p:spPr>
          <a:xfrm>
            <a:off x="4221480" y="2059507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PPE Donations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865837-95B4-49DE-B34F-CCD73A97B167}"/>
              </a:ext>
            </a:extLst>
          </p:cNvPr>
          <p:cNvSpPr/>
          <p:nvPr/>
        </p:nvSpPr>
        <p:spPr>
          <a:xfrm>
            <a:off x="734378" y="3333436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Test Reagents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7D24EB-C43A-4C02-BA7A-73034E45D2C4}"/>
              </a:ext>
            </a:extLst>
          </p:cNvPr>
          <p:cNvSpPr/>
          <p:nvPr/>
        </p:nvSpPr>
        <p:spPr>
          <a:xfrm>
            <a:off x="6938962" y="1215392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Masks &amp; Visors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FAE6D24-5BED-4B45-9EE5-E17B7BA70437}"/>
              </a:ext>
            </a:extLst>
          </p:cNvPr>
          <p:cNvSpPr/>
          <p:nvPr/>
        </p:nvSpPr>
        <p:spPr>
          <a:xfrm>
            <a:off x="880110" y="4863940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Test Centres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66E23A9-277A-4B20-9033-DD101EE9D2C9}"/>
              </a:ext>
            </a:extLst>
          </p:cNvPr>
          <p:cNvSpPr/>
          <p:nvPr/>
        </p:nvSpPr>
        <p:spPr>
          <a:xfrm>
            <a:off x="6690360" y="3119199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Innovative Technologies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AB5095-1649-44E8-B6A8-77A8EDA7A280}"/>
              </a:ext>
            </a:extLst>
          </p:cNvPr>
          <p:cNvSpPr/>
          <p:nvPr/>
        </p:nvSpPr>
        <p:spPr>
          <a:xfrm>
            <a:off x="4042410" y="5416390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Sanitiser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0AC996-601D-4FEC-83AA-07A1764E3781}"/>
              </a:ext>
            </a:extLst>
          </p:cNvPr>
          <p:cNvSpPr/>
          <p:nvPr/>
        </p:nvSpPr>
        <p:spPr>
          <a:xfrm>
            <a:off x="7204710" y="4975855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Surgical Scrubs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F926C7E-AA81-4E71-BBCA-B4B4A61FBD07}"/>
              </a:ext>
            </a:extLst>
          </p:cNvPr>
          <p:cNvSpPr/>
          <p:nvPr/>
        </p:nvSpPr>
        <p:spPr>
          <a:xfrm>
            <a:off x="3718084" y="3804999"/>
            <a:ext cx="2286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Advice and Support</a:t>
            </a:r>
          </a:p>
        </p:txBody>
      </p:sp>
    </p:spTree>
    <p:extLst>
      <p:ext uri="{BB962C8B-B14F-4D97-AF65-F5344CB8AC3E}">
        <p14:creationId xmlns:p14="http://schemas.microsoft.com/office/powerpoint/2010/main" val="3362090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  </a:t>
            </a:r>
          </a:p>
          <a:p>
            <a:endParaRPr lang="en-I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131D78-5CDD-4C6D-89F0-3FA428A12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" y="1451610"/>
            <a:ext cx="2739390" cy="36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EA78C60-CB5B-41D0-9AB6-7C662C03E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2" y="213360"/>
            <a:ext cx="3810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A18E994-B68D-4F8C-BB4C-2A45B7396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2" y="3234870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6B1D74-ABEC-4D14-9868-BDF11D605F29}"/>
              </a:ext>
            </a:extLst>
          </p:cNvPr>
          <p:cNvSpPr txBox="1"/>
          <p:nvPr/>
        </p:nvSpPr>
        <p:spPr>
          <a:xfrm>
            <a:off x="826770" y="5406390"/>
            <a:ext cx="2739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rgbClr val="052F5C"/>
                </a:solidFill>
              </a:rPr>
              <a:t>Surgical scrubs designed by LYIT Fashion Students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078E0-9169-4E0E-9FDA-8633BAC45829}"/>
              </a:ext>
            </a:extLst>
          </p:cNvPr>
          <p:cNvSpPr txBox="1"/>
          <p:nvPr/>
        </p:nvSpPr>
        <p:spPr>
          <a:xfrm>
            <a:off x="4739643" y="2762310"/>
            <a:ext cx="4023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rgbClr val="052F5C"/>
                </a:solidFill>
              </a:rPr>
              <a:t>Bespoke face-shield from IT Carlow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721DC1-5E71-4A29-AE1F-141B6D8B6653}"/>
              </a:ext>
            </a:extLst>
          </p:cNvPr>
          <p:cNvSpPr txBox="1"/>
          <p:nvPr/>
        </p:nvSpPr>
        <p:spPr>
          <a:xfrm>
            <a:off x="4358644" y="6016021"/>
            <a:ext cx="478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rgbClr val="052F5C"/>
                </a:solidFill>
              </a:rPr>
              <a:t>Bike Marshals deliver LIT-made face shields</a:t>
            </a:r>
          </a:p>
        </p:txBody>
      </p:sp>
    </p:spTree>
    <p:extLst>
      <p:ext uri="{BB962C8B-B14F-4D97-AF65-F5344CB8AC3E}">
        <p14:creationId xmlns:p14="http://schemas.microsoft.com/office/powerpoint/2010/main" val="3682665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  </a:t>
            </a:r>
          </a:p>
          <a:p>
            <a:endParaRPr lang="en-IE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C5F8816-DDB8-480D-8572-0AE175A50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1255128"/>
            <a:ext cx="3423672" cy="227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cientists at a laboratory in IT Sligo working on the critical elements for the tests">
            <a:extLst>
              <a:ext uri="{FF2B5EF4-FFF2-40B4-BE49-F238E27FC236}">
                <a16:creationId xmlns:a16="http://schemas.microsoft.com/office/drawing/2014/main" id="{DE8F5276-E733-401C-A6AE-3BEE638C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90" y="3714751"/>
            <a:ext cx="4034714" cy="227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37CB09-E361-4488-B01E-223337426ED4}"/>
              </a:ext>
            </a:extLst>
          </p:cNvPr>
          <p:cNvSpPr txBox="1"/>
          <p:nvPr/>
        </p:nvSpPr>
        <p:spPr>
          <a:xfrm>
            <a:off x="4735830" y="1446749"/>
            <a:ext cx="4034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rgbClr val="052F5C"/>
                </a:solidFill>
              </a:rPr>
              <a:t>Dr Brigid Lucey, CIT, worked with Teagasc, Cork University Hospital, UL and Eli Lilly to produce a lysis buffer for use in Covid-19 testing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0A347-A3A1-4CFB-936E-3646ACB0C62E}"/>
              </a:ext>
            </a:extLst>
          </p:cNvPr>
          <p:cNvSpPr txBox="1"/>
          <p:nvPr/>
        </p:nvSpPr>
        <p:spPr>
          <a:xfrm>
            <a:off x="471719" y="4190316"/>
            <a:ext cx="40347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rgbClr val="052F5C"/>
                </a:solidFill>
              </a:rPr>
              <a:t>IT Sligo scientists led by Dr Jeremy Bird and helped by AIT and GMIT, developed lysis buffer and viral transfer medium for use by Sligo University Hospital</a:t>
            </a:r>
          </a:p>
        </p:txBody>
      </p:sp>
    </p:spTree>
    <p:extLst>
      <p:ext uri="{BB962C8B-B14F-4D97-AF65-F5344CB8AC3E}">
        <p14:creationId xmlns:p14="http://schemas.microsoft.com/office/powerpoint/2010/main" val="197465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Support &amp; Advice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A2527D13-C82E-41DF-9950-5E4B7E3AFB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D9314AE-F49E-46F7-B172-506E9926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8" y="1188789"/>
            <a:ext cx="3883635" cy="2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SE and Dundalk Institute of Technology team up to deliver a drive-thru testing">
            <a:extLst>
              <a:ext uri="{FF2B5EF4-FFF2-40B4-BE49-F238E27FC236}">
                <a16:creationId xmlns:a16="http://schemas.microsoft.com/office/drawing/2014/main" id="{D77B04A6-9A4E-4382-9261-7A3355967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52" y="3778501"/>
            <a:ext cx="4531633" cy="25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CB6845E-41BA-4954-BF78-99E04F39A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52" y="1219200"/>
            <a:ext cx="1648117" cy="2482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633534-3382-484E-B9DE-A09E54404A78}"/>
              </a:ext>
            </a:extLst>
          </p:cNvPr>
          <p:cNvSpPr txBox="1"/>
          <p:nvPr/>
        </p:nvSpPr>
        <p:spPr>
          <a:xfrm>
            <a:off x="675399" y="4057694"/>
            <a:ext cx="4034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rgbClr val="052F5C"/>
                </a:solidFill>
              </a:rPr>
              <a:t>Treasa Fox, Head of AIT Student Counselling Services offered valuable advice on “coping with </a:t>
            </a:r>
            <a:r>
              <a:rPr lang="en-IE" sz="2000" b="1" dirty="0" err="1">
                <a:solidFill>
                  <a:srgbClr val="052F5C"/>
                </a:solidFill>
              </a:rPr>
              <a:t>Covid</a:t>
            </a:r>
            <a:r>
              <a:rPr lang="en-IE" sz="2000" b="1" dirty="0">
                <a:solidFill>
                  <a:srgbClr val="052F5C"/>
                </a:solidFill>
              </a:rPr>
              <a:t>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D5CF0-C8F8-4881-B4A4-B64E99547C09}"/>
              </a:ext>
            </a:extLst>
          </p:cNvPr>
          <p:cNvSpPr txBox="1"/>
          <p:nvPr/>
        </p:nvSpPr>
        <p:spPr>
          <a:xfrm>
            <a:off x="675399" y="5660326"/>
            <a:ext cx="4034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err="1">
                <a:solidFill>
                  <a:srgbClr val="052F5C"/>
                </a:solidFill>
              </a:rPr>
              <a:t>DkIT</a:t>
            </a:r>
            <a:r>
              <a:rPr lang="en-IE" sz="2000" b="1" dirty="0">
                <a:solidFill>
                  <a:srgbClr val="052F5C"/>
                </a:solidFill>
              </a:rPr>
              <a:t> opened a drive-thru testing facility on campus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3FA220-AAAF-4A0E-9EBE-38C38B96DF76}"/>
              </a:ext>
            </a:extLst>
          </p:cNvPr>
          <p:cNvSpPr txBox="1"/>
          <p:nvPr/>
        </p:nvSpPr>
        <p:spPr>
          <a:xfrm>
            <a:off x="6653210" y="1337608"/>
            <a:ext cx="3047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>
                <a:solidFill>
                  <a:srgbClr val="052F5C"/>
                </a:solidFill>
              </a:rPr>
              <a:t>Daniel Riordan and the IMAR Technology Gateway team @IT Tralee offered free technology consultations to local businesses</a:t>
            </a:r>
          </a:p>
        </p:txBody>
      </p:sp>
    </p:spTree>
    <p:extLst>
      <p:ext uri="{BB962C8B-B14F-4D97-AF65-F5344CB8AC3E}">
        <p14:creationId xmlns:p14="http://schemas.microsoft.com/office/powerpoint/2010/main" val="2921260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Innovative Technologies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93D8613-98D9-41E2-BDA0-9AEBC37B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" y="1242060"/>
            <a:ext cx="3760470" cy="250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DE9BC-E5F5-4399-B0C5-384D54560C8C}"/>
              </a:ext>
            </a:extLst>
          </p:cNvPr>
          <p:cNvSpPr txBox="1"/>
          <p:nvPr/>
        </p:nvSpPr>
        <p:spPr>
          <a:xfrm>
            <a:off x="4953000" y="1182858"/>
            <a:ext cx="4034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2F5C"/>
                </a:solidFill>
              </a:rPr>
              <a:t>Companies in the IADT Campus Incubator developed new technologies to assist with the pandemic. </a:t>
            </a:r>
            <a:r>
              <a:rPr lang="en-US" sz="2000" b="1" dirty="0" err="1">
                <a:solidFill>
                  <a:srgbClr val="052F5C"/>
                </a:solidFill>
              </a:rPr>
              <a:t>Zendra</a:t>
            </a:r>
            <a:r>
              <a:rPr lang="en-US" sz="2000" b="1" dirty="0">
                <a:solidFill>
                  <a:srgbClr val="052F5C"/>
                </a:solidFill>
              </a:rPr>
              <a:t> Health developed a novel self-screening mobile app for use in nursing homes</a:t>
            </a:r>
            <a:endParaRPr lang="en-IE" sz="2000" b="1" dirty="0">
              <a:solidFill>
                <a:srgbClr val="052F5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E165A-42AA-458E-BF04-087072E95838}"/>
              </a:ext>
            </a:extLst>
          </p:cNvPr>
          <p:cNvSpPr txBox="1"/>
          <p:nvPr/>
        </p:nvSpPr>
        <p:spPr>
          <a:xfrm>
            <a:off x="681038" y="4312272"/>
            <a:ext cx="4034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2F5C"/>
                </a:solidFill>
              </a:rPr>
              <a:t>Scientists from WIT received SFI funding to work with University Hospital Waterford and WIT-spin out </a:t>
            </a:r>
            <a:r>
              <a:rPr lang="en-US" sz="2000" b="1" dirty="0" err="1">
                <a:solidFill>
                  <a:srgbClr val="052F5C"/>
                </a:solidFill>
              </a:rPr>
              <a:t>BioEnz</a:t>
            </a:r>
            <a:r>
              <a:rPr lang="en-US" sz="2000" b="1" dirty="0">
                <a:solidFill>
                  <a:srgbClr val="052F5C"/>
                </a:solidFill>
              </a:rPr>
              <a:t> Technologies Ltd. to improve the speed of COVID-19 testing</a:t>
            </a:r>
            <a:endParaRPr lang="en-IE" sz="2000" b="1" dirty="0">
              <a:solidFill>
                <a:srgbClr val="052F5C"/>
              </a:solidFill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94512CC8-32DD-4D0B-B6C1-7FFF9EFE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90" y="3429000"/>
            <a:ext cx="4389120" cy="29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773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Innovative Technologies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A4073D3-F9E7-4468-939D-7FC2C94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58" y="3595060"/>
            <a:ext cx="3181623" cy="293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5E36A8-B9A4-4D3F-9557-89DB9A0EEBED}"/>
              </a:ext>
            </a:extLst>
          </p:cNvPr>
          <p:cNvSpPr txBox="1"/>
          <p:nvPr/>
        </p:nvSpPr>
        <p:spPr>
          <a:xfrm>
            <a:off x="4953000" y="4491144"/>
            <a:ext cx="4034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2F5C"/>
                </a:solidFill>
              </a:rPr>
              <a:t>Staff from the GMIT School of Engineering developed a new type of quick-assembly emergency ventilator</a:t>
            </a:r>
            <a:endParaRPr lang="en-IE" sz="2000" b="1" dirty="0">
              <a:solidFill>
                <a:srgbClr val="052F5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49F01-DC5E-42CF-A1DD-C6D2658A0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00" y="1385576"/>
            <a:ext cx="3780225" cy="2514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6FECC8-873C-4FB7-A78A-5ABE9EACD52C}"/>
              </a:ext>
            </a:extLst>
          </p:cNvPr>
          <p:cNvSpPr txBox="1"/>
          <p:nvPr/>
        </p:nvSpPr>
        <p:spPr>
          <a:xfrm>
            <a:off x="681038" y="1680460"/>
            <a:ext cx="40347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52F5C"/>
                </a:solidFill>
              </a:rPr>
              <a:t>Prof. Neil Rowan from AIT is collaborating with NUIG on a project to explore ways to decontaminate PPE without destroying it, so it can be reused</a:t>
            </a:r>
            <a:endParaRPr lang="en-IE" sz="2000" b="1" dirty="0">
              <a:solidFill>
                <a:srgbClr val="052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67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464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120" y="256540"/>
            <a:ext cx="950976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52675" y="5768204"/>
            <a:ext cx="5200650" cy="0"/>
          </a:xfrm>
          <a:prstGeom prst="line">
            <a:avLst/>
          </a:prstGeom>
          <a:ln>
            <a:solidFill>
              <a:srgbClr val="464A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CB59BA-8411-9D4C-AD37-CE78D9459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858" y="4277356"/>
            <a:ext cx="8098155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464A88"/>
                </a:solidFill>
                <a:latin typeface="+mj-lt"/>
                <a:cs typeface="+mj-cs"/>
                <a:hlinkClick r:id="rId2"/>
              </a:rPr>
              <a:t>http://www.thea.ie/covid-19-helping/</a:t>
            </a:r>
            <a:r>
              <a:rPr lang="en-US" sz="4000" dirty="0">
                <a:solidFill>
                  <a:srgbClr val="464A88"/>
                </a:solidFill>
                <a:latin typeface="+mj-lt"/>
                <a:cs typeface="+mj-cs"/>
              </a:rPr>
              <a:t>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F442E0E-1A0F-44D5-B9A7-B2B7633AAE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7" r="-2" b="12455"/>
          <a:stretch/>
        </p:blipFill>
        <p:spPr>
          <a:xfrm>
            <a:off x="198120" y="256540"/>
            <a:ext cx="950976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46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A0941D2B992448EFAE5AEE2EDE344" ma:contentTypeVersion="10" ma:contentTypeDescription="Create a new document." ma:contentTypeScope="" ma:versionID="1cff0fc3d3dc442c68c7cbd665c32cce">
  <xsd:schema xmlns:xsd="http://www.w3.org/2001/XMLSchema" xmlns:xs="http://www.w3.org/2001/XMLSchema" xmlns:p="http://schemas.microsoft.com/office/2006/metadata/properties" xmlns:ns2="5d95470d-9e77-4ab8-870a-a06fd242f5cd" targetNamespace="http://schemas.microsoft.com/office/2006/metadata/properties" ma:root="true" ma:fieldsID="5d6856800e3ad4b5f04e699fdc2042dd" ns2:_="">
    <xsd:import namespace="5d95470d-9e77-4ab8-870a-a06fd242f5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5470d-9e77-4ab8-870a-a06fd242f5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646C7F-444C-44F0-8508-D23A702010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4B02B46-A323-4F7D-B30B-CE6F0673E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128835-ABDC-40FD-B966-4EEBF9D0F0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95470d-9e77-4ab8-870a-a06fd242f5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A4 Paper (210x297 mm)</PresentationFormat>
  <Paragraphs>37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.AppleSystemUIFont</vt:lpstr>
      <vt:lpstr>Arial</vt:lpstr>
      <vt:lpstr>Calibri</vt:lpstr>
      <vt:lpstr>Calibri Light</vt:lpstr>
      <vt:lpstr>Gotham Book</vt:lpstr>
      <vt:lpstr>Gotham Light</vt:lpstr>
      <vt:lpstr>Gotham Medium</vt:lpstr>
      <vt:lpstr>Wingdings</vt:lpstr>
      <vt:lpstr>Office Theme</vt:lpstr>
      <vt:lpstr>Covid-19 – A Helping Hand</vt:lpstr>
      <vt:lpstr>A Helping Hand</vt:lpstr>
      <vt:lpstr>PPE</vt:lpstr>
      <vt:lpstr>Reagents</vt:lpstr>
      <vt:lpstr>Support &amp; Advice</vt:lpstr>
      <vt:lpstr>Innovative Technologies</vt:lpstr>
      <vt:lpstr>Innovative Technologies</vt:lpstr>
      <vt:lpstr>http://www.thea.ie/covid-19-helping/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– A Helping Hand</dc:title>
  <dc:creator>Jennifer Brennan</dc:creator>
  <cp:lastModifiedBy>Jennifer Brennan</cp:lastModifiedBy>
  <cp:revision>1</cp:revision>
  <dcterms:created xsi:type="dcterms:W3CDTF">2020-11-12T16:30:51Z</dcterms:created>
  <dcterms:modified xsi:type="dcterms:W3CDTF">2020-11-13T11:35:38Z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0x0101001F8A0941D2B992448EFAE5AEE2EDE344</vt:lpwstr>
  </property>
</Properties>
</file>